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81" r:id="rId22"/>
    <p:sldId id="280" r:id="rId23"/>
    <p:sldId id="282" r:id="rId24"/>
    <p:sldId id="27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C1376-70B7-49FB-9B7D-081D750261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6DD43F9-1DF7-4C25-B721-D57A207BD8D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Determinants of personality</a:t>
          </a:r>
        </a:p>
      </dgm:t>
    </dgm:pt>
    <dgm:pt modelId="{099B104B-4201-42AE-81ED-CC8289F5906D}" type="parTrans" cxnId="{15255B30-3E6A-446B-8E34-D31D33E66136}">
      <dgm:prSet/>
      <dgm:spPr/>
    </dgm:pt>
    <dgm:pt modelId="{CB6413E0-9E0E-4F19-948F-537130CE592E}" type="sibTrans" cxnId="{15255B30-3E6A-446B-8E34-D31D33E66136}">
      <dgm:prSet/>
      <dgm:spPr/>
    </dgm:pt>
    <dgm:pt modelId="{EC37B753-0BFF-4DA3-8F4C-A6611C4C590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Biological factors</a:t>
          </a:r>
        </a:p>
      </dgm:t>
    </dgm:pt>
    <dgm:pt modelId="{34344685-1C6E-4ACD-8F20-6D0E66802DD8}" type="parTrans" cxnId="{65B1EBDE-D961-4117-BC8C-3E60C3C97C0A}">
      <dgm:prSet/>
      <dgm:spPr/>
    </dgm:pt>
    <dgm:pt modelId="{A3450ABC-22A5-4C0D-BEEB-A94C08F02F09}" type="sibTrans" cxnId="{65B1EBDE-D961-4117-BC8C-3E60C3C97C0A}">
      <dgm:prSet/>
      <dgm:spPr/>
    </dgm:pt>
    <dgm:pt modelId="{827A9EFD-CCC1-431B-8F08-8733A362F88B}">
      <dgm:prSet/>
      <dgm:spPr/>
      <dgm:t>
        <a:bodyPr/>
        <a:lstStyle/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Heredity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 startAt="2"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Brain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3.      Physical features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AutoNum type="arabicPeriod"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gm:t>
    </dgm:pt>
    <dgm:pt modelId="{C0C4EC4F-BBE0-471E-86C0-81420A794508}" type="parTrans" cxnId="{D9FCD3ED-23B6-4FA1-9F53-668E7243A639}">
      <dgm:prSet/>
      <dgm:spPr/>
    </dgm:pt>
    <dgm:pt modelId="{D9FF708E-A780-4D1A-9B10-83D78C564963}" type="sibTrans" cxnId="{D9FCD3ED-23B6-4FA1-9F53-668E7243A639}">
      <dgm:prSet/>
      <dgm:spPr/>
    </dgm:pt>
    <dgm:pt modelId="{3FC44BE2-395C-4FBF-963B-A755F8FC129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Family &amp;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Social factors</a:t>
          </a:r>
        </a:p>
      </dgm:t>
    </dgm:pt>
    <dgm:pt modelId="{3A19B0C7-493E-4239-9336-E5BFE309B3EF}" type="parTrans" cxnId="{57E343A7-CB24-42EF-B7CF-411BBDA9ADD2}">
      <dgm:prSet/>
      <dgm:spPr/>
    </dgm:pt>
    <dgm:pt modelId="{1A5A024A-470C-401B-AA3C-D3DBC37CD1D0}" type="sibTrans" cxnId="{57E343A7-CB24-42EF-B7CF-411BBDA9ADD2}">
      <dgm:prSet/>
      <dgm:spPr/>
    </dgm:pt>
    <dgm:pt modelId="{B743261C-A749-4EE2-AC20-ABA6287378DC}">
      <dgm:prSet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1.Socialisation process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(Behaviour from family &amp;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social  group)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2. Identification process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 Selecting ideal person)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3. Home environment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(Brought up)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4.Social Group.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</a:t>
          </a:r>
        </a:p>
      </dgm:t>
    </dgm:pt>
    <dgm:pt modelId="{824CE971-8704-4D88-BA85-283F08944EF1}" type="parTrans" cxnId="{A3DD5689-5481-4AD6-A53A-3B8A807D3ED7}">
      <dgm:prSet/>
      <dgm:spPr/>
    </dgm:pt>
    <dgm:pt modelId="{B9BD99B1-F5F2-442B-80B9-B52D6D77A9A2}" type="sibTrans" cxnId="{A3DD5689-5481-4AD6-A53A-3B8A807D3ED7}">
      <dgm:prSet/>
      <dgm:spPr/>
    </dgm:pt>
    <dgm:pt modelId="{26763CB0-F1AA-4885-9C64-C7FA5A3B822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Cultural factors</a:t>
          </a:r>
        </a:p>
      </dgm:t>
    </dgm:pt>
    <dgm:pt modelId="{1E0C4577-89E7-42DF-A1DE-8051BA0B9DBD}" type="parTrans" cxnId="{637C8746-7185-497A-BB3D-487523F541E2}">
      <dgm:prSet/>
      <dgm:spPr/>
    </dgm:pt>
    <dgm:pt modelId="{831C03CF-4C46-458E-A912-1DACB79E68B4}" type="sibTrans" cxnId="{637C8746-7185-497A-BB3D-487523F541E2}">
      <dgm:prSet/>
      <dgm:spPr/>
    </dgm:pt>
    <dgm:pt modelId="{5B4EFD52-2C4B-413F-813F-CF37CE9D9630}">
      <dgm:prSet/>
      <dgm:spPr/>
      <dgm:t>
        <a:bodyPr/>
        <a:lstStyle/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1.    Independence- Australia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2.    Aggression- North Korea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3.    Competition- India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4.    Co-operation- Japan  </a:t>
          </a:r>
        </a:p>
      </dgm:t>
    </dgm:pt>
    <dgm:pt modelId="{D953D1A3-C4B8-4190-9B28-3B472D83398F}" type="parTrans" cxnId="{594806FE-FB7E-498C-9B60-29FF57625FDD}">
      <dgm:prSet/>
      <dgm:spPr/>
    </dgm:pt>
    <dgm:pt modelId="{5572F8C9-6BFD-4C07-8F0E-3F53BE5AA09C}" type="sibTrans" cxnId="{594806FE-FB7E-498C-9B60-29FF57625FDD}">
      <dgm:prSet/>
      <dgm:spPr/>
    </dgm:pt>
    <dgm:pt modelId="{D7F727F6-3667-4B76-B3F2-2DC480E35CD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Situational factors</a:t>
          </a:r>
        </a:p>
      </dgm:t>
    </dgm:pt>
    <dgm:pt modelId="{90DF684B-3121-4904-A30B-273BD231AEC1}" type="parTrans" cxnId="{44389004-7EA5-4162-B922-531D60D0292E}">
      <dgm:prSet/>
      <dgm:spPr/>
    </dgm:pt>
    <dgm:pt modelId="{BC973F8E-7FFA-4F4F-ACE6-B1B50074015C}" type="sibTrans" cxnId="{44389004-7EA5-4162-B922-531D60D0292E}">
      <dgm:prSet/>
      <dgm:spPr/>
    </dgm:pt>
    <dgm:pt modelId="{3882E26A-A9F4-4EFA-AC7D-3FF28B23752D}">
      <dgm:prSet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1.Positive behaviour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2.Negative behaviour</a:t>
          </a:r>
        </a:p>
      </dgm:t>
    </dgm:pt>
    <dgm:pt modelId="{BA3E39E5-F3F5-4C28-98A3-60D0BF710E05}" type="parTrans" cxnId="{10E32584-330C-4810-BAD1-53C8DAAAD3F2}">
      <dgm:prSet/>
      <dgm:spPr/>
    </dgm:pt>
    <dgm:pt modelId="{169F6615-3840-4CE6-A560-9D30CE11042E}" type="sibTrans" cxnId="{10E32584-330C-4810-BAD1-53C8DAAAD3F2}">
      <dgm:prSet/>
      <dgm:spPr/>
    </dgm:pt>
    <dgm:pt modelId="{1C837B71-976B-4523-90AA-AD23B75A9F84}" type="pres">
      <dgm:prSet presAssocID="{54DC1376-70B7-49FB-9B7D-081D750261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5CD5B4-9258-4514-862C-11BEACD2FD32}" type="pres">
      <dgm:prSet presAssocID="{36DD43F9-1DF7-4C25-B721-D57A207BD8DE}" presName="hierRoot1" presStyleCnt="0">
        <dgm:presLayoutVars>
          <dgm:hierBranch/>
        </dgm:presLayoutVars>
      </dgm:prSet>
      <dgm:spPr/>
    </dgm:pt>
    <dgm:pt modelId="{C480B4B1-0EC5-4387-9158-A613F89CC8D3}" type="pres">
      <dgm:prSet presAssocID="{36DD43F9-1DF7-4C25-B721-D57A207BD8DE}" presName="rootComposite1" presStyleCnt="0"/>
      <dgm:spPr/>
    </dgm:pt>
    <dgm:pt modelId="{AB01731B-1C75-4B27-BA96-7BEB4BBCED34}" type="pres">
      <dgm:prSet presAssocID="{36DD43F9-1DF7-4C25-B721-D57A207BD8DE}" presName="rootText1" presStyleLbl="node0" presStyleIdx="0" presStyleCnt="1">
        <dgm:presLayoutVars>
          <dgm:chPref val="3"/>
        </dgm:presLayoutVars>
      </dgm:prSet>
      <dgm:spPr/>
    </dgm:pt>
    <dgm:pt modelId="{D022029D-96F7-426E-8B7B-79EF35D66F26}" type="pres">
      <dgm:prSet presAssocID="{36DD43F9-1DF7-4C25-B721-D57A207BD8DE}" presName="rootConnector1" presStyleLbl="node1" presStyleIdx="0" presStyleCnt="0"/>
      <dgm:spPr/>
    </dgm:pt>
    <dgm:pt modelId="{4951C8BC-3027-4395-9760-81CBEF922DCA}" type="pres">
      <dgm:prSet presAssocID="{36DD43F9-1DF7-4C25-B721-D57A207BD8DE}" presName="hierChild2" presStyleCnt="0"/>
      <dgm:spPr/>
    </dgm:pt>
    <dgm:pt modelId="{534283DF-B556-4C03-B4EF-51BB12CB81A7}" type="pres">
      <dgm:prSet presAssocID="{34344685-1C6E-4ACD-8F20-6D0E66802DD8}" presName="Name35" presStyleLbl="parChTrans1D2" presStyleIdx="0" presStyleCnt="4"/>
      <dgm:spPr/>
    </dgm:pt>
    <dgm:pt modelId="{89CE8489-E070-49B1-BC1B-EBC405B6FAC9}" type="pres">
      <dgm:prSet presAssocID="{EC37B753-0BFF-4DA3-8F4C-A6611C4C5906}" presName="hierRoot2" presStyleCnt="0">
        <dgm:presLayoutVars>
          <dgm:hierBranch/>
        </dgm:presLayoutVars>
      </dgm:prSet>
      <dgm:spPr/>
    </dgm:pt>
    <dgm:pt modelId="{96C4C61F-2052-4EAA-A7AA-AF3C9CD37D20}" type="pres">
      <dgm:prSet presAssocID="{EC37B753-0BFF-4DA3-8F4C-A6611C4C5906}" presName="rootComposite" presStyleCnt="0"/>
      <dgm:spPr/>
    </dgm:pt>
    <dgm:pt modelId="{4EAA6D33-8328-4C66-9F1D-625AAB6A6C97}" type="pres">
      <dgm:prSet presAssocID="{EC37B753-0BFF-4DA3-8F4C-A6611C4C5906}" presName="rootText" presStyleLbl="node2" presStyleIdx="0" presStyleCnt="4">
        <dgm:presLayoutVars>
          <dgm:chPref val="3"/>
        </dgm:presLayoutVars>
      </dgm:prSet>
      <dgm:spPr/>
    </dgm:pt>
    <dgm:pt modelId="{BA05F55F-F2CE-43B9-8E3F-6CDC183A85E2}" type="pres">
      <dgm:prSet presAssocID="{EC37B753-0BFF-4DA3-8F4C-A6611C4C5906}" presName="rootConnector" presStyleLbl="node2" presStyleIdx="0" presStyleCnt="4"/>
      <dgm:spPr/>
    </dgm:pt>
    <dgm:pt modelId="{D2875ED5-EAE2-4A41-A901-591734BDE30E}" type="pres">
      <dgm:prSet presAssocID="{EC37B753-0BFF-4DA3-8F4C-A6611C4C5906}" presName="hierChild4" presStyleCnt="0"/>
      <dgm:spPr/>
    </dgm:pt>
    <dgm:pt modelId="{786E686A-3955-4F54-B991-AD4787B0265F}" type="pres">
      <dgm:prSet presAssocID="{C0C4EC4F-BBE0-471E-86C0-81420A794508}" presName="Name35" presStyleLbl="parChTrans1D3" presStyleIdx="0" presStyleCnt="4"/>
      <dgm:spPr/>
    </dgm:pt>
    <dgm:pt modelId="{8003B86B-256D-411B-B78C-94B1F3053135}" type="pres">
      <dgm:prSet presAssocID="{827A9EFD-CCC1-431B-8F08-8733A362F88B}" presName="hierRoot2" presStyleCnt="0">
        <dgm:presLayoutVars>
          <dgm:hierBranch val="r"/>
        </dgm:presLayoutVars>
      </dgm:prSet>
      <dgm:spPr/>
    </dgm:pt>
    <dgm:pt modelId="{D704B858-6968-4174-AB58-6DF40CA81B89}" type="pres">
      <dgm:prSet presAssocID="{827A9EFD-CCC1-431B-8F08-8733A362F88B}" presName="rootComposite" presStyleCnt="0"/>
      <dgm:spPr/>
    </dgm:pt>
    <dgm:pt modelId="{ADA3C6CE-C162-4E3C-B70D-4B993495C7AE}" type="pres">
      <dgm:prSet presAssocID="{827A9EFD-CCC1-431B-8F08-8733A362F88B}" presName="rootText" presStyleLbl="node3" presStyleIdx="0" presStyleCnt="4">
        <dgm:presLayoutVars>
          <dgm:chPref val="3"/>
        </dgm:presLayoutVars>
      </dgm:prSet>
      <dgm:spPr/>
    </dgm:pt>
    <dgm:pt modelId="{1D536FDB-217D-4A6E-9B8F-93D24F1788C5}" type="pres">
      <dgm:prSet presAssocID="{827A9EFD-CCC1-431B-8F08-8733A362F88B}" presName="rootConnector" presStyleLbl="node3" presStyleIdx="0" presStyleCnt="4"/>
      <dgm:spPr/>
    </dgm:pt>
    <dgm:pt modelId="{B7E3331D-9732-4F60-B4B4-FFEB865A982C}" type="pres">
      <dgm:prSet presAssocID="{827A9EFD-CCC1-431B-8F08-8733A362F88B}" presName="hierChild4" presStyleCnt="0"/>
      <dgm:spPr/>
    </dgm:pt>
    <dgm:pt modelId="{A7E0DE08-7A2E-4200-82E7-1967A38D4ED1}" type="pres">
      <dgm:prSet presAssocID="{827A9EFD-CCC1-431B-8F08-8733A362F88B}" presName="hierChild5" presStyleCnt="0"/>
      <dgm:spPr/>
    </dgm:pt>
    <dgm:pt modelId="{A83CA356-0145-4014-930E-0A9322BB1D3B}" type="pres">
      <dgm:prSet presAssocID="{EC37B753-0BFF-4DA3-8F4C-A6611C4C5906}" presName="hierChild5" presStyleCnt="0"/>
      <dgm:spPr/>
    </dgm:pt>
    <dgm:pt modelId="{A71AFD50-F722-4117-B8EC-B152B7E16988}" type="pres">
      <dgm:prSet presAssocID="{3A19B0C7-493E-4239-9336-E5BFE309B3EF}" presName="Name35" presStyleLbl="parChTrans1D2" presStyleIdx="1" presStyleCnt="4"/>
      <dgm:spPr/>
    </dgm:pt>
    <dgm:pt modelId="{E6589E12-5AFA-4564-93A8-41EA365AECD5}" type="pres">
      <dgm:prSet presAssocID="{3FC44BE2-395C-4FBF-963B-A755F8FC1297}" presName="hierRoot2" presStyleCnt="0">
        <dgm:presLayoutVars>
          <dgm:hierBranch/>
        </dgm:presLayoutVars>
      </dgm:prSet>
      <dgm:spPr/>
    </dgm:pt>
    <dgm:pt modelId="{53F7F468-51C2-45F2-890B-288AA15445B0}" type="pres">
      <dgm:prSet presAssocID="{3FC44BE2-395C-4FBF-963B-A755F8FC1297}" presName="rootComposite" presStyleCnt="0"/>
      <dgm:spPr/>
    </dgm:pt>
    <dgm:pt modelId="{A24D52B1-18EA-4670-90A7-63172AD95086}" type="pres">
      <dgm:prSet presAssocID="{3FC44BE2-395C-4FBF-963B-A755F8FC1297}" presName="rootText" presStyleLbl="node2" presStyleIdx="1" presStyleCnt="4">
        <dgm:presLayoutVars>
          <dgm:chPref val="3"/>
        </dgm:presLayoutVars>
      </dgm:prSet>
      <dgm:spPr/>
    </dgm:pt>
    <dgm:pt modelId="{012909D4-8148-47C8-88F1-721F59443118}" type="pres">
      <dgm:prSet presAssocID="{3FC44BE2-395C-4FBF-963B-A755F8FC1297}" presName="rootConnector" presStyleLbl="node2" presStyleIdx="1" presStyleCnt="4"/>
      <dgm:spPr/>
    </dgm:pt>
    <dgm:pt modelId="{A42EFA94-DB4F-41CD-979B-F85DFDA9FA24}" type="pres">
      <dgm:prSet presAssocID="{3FC44BE2-395C-4FBF-963B-A755F8FC1297}" presName="hierChild4" presStyleCnt="0"/>
      <dgm:spPr/>
    </dgm:pt>
    <dgm:pt modelId="{D6B49F3A-A323-4A0C-9B65-E28C4EC3A19E}" type="pres">
      <dgm:prSet presAssocID="{824CE971-8704-4D88-BA85-283F08944EF1}" presName="Name35" presStyleLbl="parChTrans1D3" presStyleIdx="1" presStyleCnt="4"/>
      <dgm:spPr/>
    </dgm:pt>
    <dgm:pt modelId="{0EF4FCB2-43AF-403B-ACA0-8F69DE455600}" type="pres">
      <dgm:prSet presAssocID="{B743261C-A749-4EE2-AC20-ABA6287378DC}" presName="hierRoot2" presStyleCnt="0">
        <dgm:presLayoutVars>
          <dgm:hierBranch val="r"/>
        </dgm:presLayoutVars>
      </dgm:prSet>
      <dgm:spPr/>
    </dgm:pt>
    <dgm:pt modelId="{9FA2ABAC-4484-481F-8528-E4572698BE86}" type="pres">
      <dgm:prSet presAssocID="{B743261C-A749-4EE2-AC20-ABA6287378DC}" presName="rootComposite" presStyleCnt="0"/>
      <dgm:spPr/>
    </dgm:pt>
    <dgm:pt modelId="{8BA72860-5253-4F4A-916F-1C2D010AE2E9}" type="pres">
      <dgm:prSet presAssocID="{B743261C-A749-4EE2-AC20-ABA6287378DC}" presName="rootText" presStyleLbl="node3" presStyleIdx="1" presStyleCnt="4">
        <dgm:presLayoutVars>
          <dgm:chPref val="3"/>
        </dgm:presLayoutVars>
      </dgm:prSet>
      <dgm:spPr/>
    </dgm:pt>
    <dgm:pt modelId="{305623F5-8786-49DF-80E3-29D5CED6CAF6}" type="pres">
      <dgm:prSet presAssocID="{B743261C-A749-4EE2-AC20-ABA6287378DC}" presName="rootConnector" presStyleLbl="node3" presStyleIdx="1" presStyleCnt="4"/>
      <dgm:spPr/>
    </dgm:pt>
    <dgm:pt modelId="{A6DD5706-562D-4494-B7C9-559968C27A43}" type="pres">
      <dgm:prSet presAssocID="{B743261C-A749-4EE2-AC20-ABA6287378DC}" presName="hierChild4" presStyleCnt="0"/>
      <dgm:spPr/>
    </dgm:pt>
    <dgm:pt modelId="{DCA497ED-CBA1-4130-95A5-6BD1C8675148}" type="pres">
      <dgm:prSet presAssocID="{B743261C-A749-4EE2-AC20-ABA6287378DC}" presName="hierChild5" presStyleCnt="0"/>
      <dgm:spPr/>
    </dgm:pt>
    <dgm:pt modelId="{71A9465B-750E-4E8D-B637-3BBD0260D2B6}" type="pres">
      <dgm:prSet presAssocID="{3FC44BE2-395C-4FBF-963B-A755F8FC1297}" presName="hierChild5" presStyleCnt="0"/>
      <dgm:spPr/>
    </dgm:pt>
    <dgm:pt modelId="{CA1E4702-C997-4AC8-BF3F-DACA2EACA3FE}" type="pres">
      <dgm:prSet presAssocID="{1E0C4577-89E7-42DF-A1DE-8051BA0B9DBD}" presName="Name35" presStyleLbl="parChTrans1D2" presStyleIdx="2" presStyleCnt="4"/>
      <dgm:spPr/>
    </dgm:pt>
    <dgm:pt modelId="{98673981-72AC-4429-8E21-0227415C16F1}" type="pres">
      <dgm:prSet presAssocID="{26763CB0-F1AA-4885-9C64-C7FA5A3B8228}" presName="hierRoot2" presStyleCnt="0">
        <dgm:presLayoutVars>
          <dgm:hierBranch/>
        </dgm:presLayoutVars>
      </dgm:prSet>
      <dgm:spPr/>
    </dgm:pt>
    <dgm:pt modelId="{E7BE71FB-44E0-4547-BA46-EE2B0B09472B}" type="pres">
      <dgm:prSet presAssocID="{26763CB0-F1AA-4885-9C64-C7FA5A3B8228}" presName="rootComposite" presStyleCnt="0"/>
      <dgm:spPr/>
    </dgm:pt>
    <dgm:pt modelId="{F91F6AAC-2545-408B-B4AB-86D89A25C7C4}" type="pres">
      <dgm:prSet presAssocID="{26763CB0-F1AA-4885-9C64-C7FA5A3B8228}" presName="rootText" presStyleLbl="node2" presStyleIdx="2" presStyleCnt="4">
        <dgm:presLayoutVars>
          <dgm:chPref val="3"/>
        </dgm:presLayoutVars>
      </dgm:prSet>
      <dgm:spPr/>
    </dgm:pt>
    <dgm:pt modelId="{8DC53AA5-660E-468E-B8F9-142046F0643E}" type="pres">
      <dgm:prSet presAssocID="{26763CB0-F1AA-4885-9C64-C7FA5A3B8228}" presName="rootConnector" presStyleLbl="node2" presStyleIdx="2" presStyleCnt="4"/>
      <dgm:spPr/>
    </dgm:pt>
    <dgm:pt modelId="{A572EF1D-B80B-49E5-A8E4-BC227D4BE86F}" type="pres">
      <dgm:prSet presAssocID="{26763CB0-F1AA-4885-9C64-C7FA5A3B8228}" presName="hierChild4" presStyleCnt="0"/>
      <dgm:spPr/>
    </dgm:pt>
    <dgm:pt modelId="{CB4458EB-AA91-4810-A5AA-FEEA02B19E09}" type="pres">
      <dgm:prSet presAssocID="{D953D1A3-C4B8-4190-9B28-3B472D83398F}" presName="Name35" presStyleLbl="parChTrans1D3" presStyleIdx="2" presStyleCnt="4"/>
      <dgm:spPr/>
    </dgm:pt>
    <dgm:pt modelId="{40625A90-61B5-4DE7-AF0D-4EA2BABE7A4C}" type="pres">
      <dgm:prSet presAssocID="{5B4EFD52-2C4B-413F-813F-CF37CE9D9630}" presName="hierRoot2" presStyleCnt="0">
        <dgm:presLayoutVars>
          <dgm:hierBranch val="r"/>
        </dgm:presLayoutVars>
      </dgm:prSet>
      <dgm:spPr/>
    </dgm:pt>
    <dgm:pt modelId="{A48D330B-CF79-4956-9877-8B4FFAE06049}" type="pres">
      <dgm:prSet presAssocID="{5B4EFD52-2C4B-413F-813F-CF37CE9D9630}" presName="rootComposite" presStyleCnt="0"/>
      <dgm:spPr/>
    </dgm:pt>
    <dgm:pt modelId="{0870E39D-E0AD-4EE3-8D40-5D01CC8A9928}" type="pres">
      <dgm:prSet presAssocID="{5B4EFD52-2C4B-413F-813F-CF37CE9D9630}" presName="rootText" presStyleLbl="node3" presStyleIdx="2" presStyleCnt="4">
        <dgm:presLayoutVars>
          <dgm:chPref val="3"/>
        </dgm:presLayoutVars>
      </dgm:prSet>
      <dgm:spPr/>
    </dgm:pt>
    <dgm:pt modelId="{EB891430-5EE0-41FA-BF2A-0E192801DD50}" type="pres">
      <dgm:prSet presAssocID="{5B4EFD52-2C4B-413F-813F-CF37CE9D9630}" presName="rootConnector" presStyleLbl="node3" presStyleIdx="2" presStyleCnt="4"/>
      <dgm:spPr/>
    </dgm:pt>
    <dgm:pt modelId="{4EDB2DF7-0D63-4A9A-9286-77E5A795F386}" type="pres">
      <dgm:prSet presAssocID="{5B4EFD52-2C4B-413F-813F-CF37CE9D9630}" presName="hierChild4" presStyleCnt="0"/>
      <dgm:spPr/>
    </dgm:pt>
    <dgm:pt modelId="{70D3B112-C7C1-484B-9B59-3D074298B1A4}" type="pres">
      <dgm:prSet presAssocID="{5B4EFD52-2C4B-413F-813F-CF37CE9D9630}" presName="hierChild5" presStyleCnt="0"/>
      <dgm:spPr/>
    </dgm:pt>
    <dgm:pt modelId="{996A547E-0562-4B84-80FD-F755AD11A11E}" type="pres">
      <dgm:prSet presAssocID="{26763CB0-F1AA-4885-9C64-C7FA5A3B8228}" presName="hierChild5" presStyleCnt="0"/>
      <dgm:spPr/>
    </dgm:pt>
    <dgm:pt modelId="{9C3A1D46-96C2-48C6-9E51-80A98F8A3536}" type="pres">
      <dgm:prSet presAssocID="{90DF684B-3121-4904-A30B-273BD231AEC1}" presName="Name35" presStyleLbl="parChTrans1D2" presStyleIdx="3" presStyleCnt="4"/>
      <dgm:spPr/>
    </dgm:pt>
    <dgm:pt modelId="{248452D2-6131-4F4F-8078-19ABB0800915}" type="pres">
      <dgm:prSet presAssocID="{D7F727F6-3667-4B76-B3F2-2DC480E35CDC}" presName="hierRoot2" presStyleCnt="0">
        <dgm:presLayoutVars>
          <dgm:hierBranch/>
        </dgm:presLayoutVars>
      </dgm:prSet>
      <dgm:spPr/>
    </dgm:pt>
    <dgm:pt modelId="{D6932EB7-80F6-44D7-A483-EC7675AA65CF}" type="pres">
      <dgm:prSet presAssocID="{D7F727F6-3667-4B76-B3F2-2DC480E35CDC}" presName="rootComposite" presStyleCnt="0"/>
      <dgm:spPr/>
    </dgm:pt>
    <dgm:pt modelId="{A1F5E594-50FF-417B-9555-76BA41256852}" type="pres">
      <dgm:prSet presAssocID="{D7F727F6-3667-4B76-B3F2-2DC480E35CDC}" presName="rootText" presStyleLbl="node2" presStyleIdx="3" presStyleCnt="4">
        <dgm:presLayoutVars>
          <dgm:chPref val="3"/>
        </dgm:presLayoutVars>
      </dgm:prSet>
      <dgm:spPr/>
    </dgm:pt>
    <dgm:pt modelId="{0AF5AB05-8218-4E5A-B64F-B07BB1D7E226}" type="pres">
      <dgm:prSet presAssocID="{D7F727F6-3667-4B76-B3F2-2DC480E35CDC}" presName="rootConnector" presStyleLbl="node2" presStyleIdx="3" presStyleCnt="4"/>
      <dgm:spPr/>
    </dgm:pt>
    <dgm:pt modelId="{43F1CD2C-55F8-45D3-8166-1494F3FFA24A}" type="pres">
      <dgm:prSet presAssocID="{D7F727F6-3667-4B76-B3F2-2DC480E35CDC}" presName="hierChild4" presStyleCnt="0"/>
      <dgm:spPr/>
    </dgm:pt>
    <dgm:pt modelId="{8A2026E5-50A3-4735-857E-5E44628DF273}" type="pres">
      <dgm:prSet presAssocID="{BA3E39E5-F3F5-4C28-98A3-60D0BF710E05}" presName="Name35" presStyleLbl="parChTrans1D3" presStyleIdx="3" presStyleCnt="4"/>
      <dgm:spPr/>
    </dgm:pt>
    <dgm:pt modelId="{02BF4112-14E3-43FD-859B-3CED981D8463}" type="pres">
      <dgm:prSet presAssocID="{3882E26A-A9F4-4EFA-AC7D-3FF28B23752D}" presName="hierRoot2" presStyleCnt="0">
        <dgm:presLayoutVars>
          <dgm:hierBranch val="r"/>
        </dgm:presLayoutVars>
      </dgm:prSet>
      <dgm:spPr/>
    </dgm:pt>
    <dgm:pt modelId="{5F93D0A7-F2D5-4ED0-BA4D-03BF5D75E081}" type="pres">
      <dgm:prSet presAssocID="{3882E26A-A9F4-4EFA-AC7D-3FF28B23752D}" presName="rootComposite" presStyleCnt="0"/>
      <dgm:spPr/>
    </dgm:pt>
    <dgm:pt modelId="{9B8B2F38-CC60-4B5B-8E05-9D64FF043D3F}" type="pres">
      <dgm:prSet presAssocID="{3882E26A-A9F4-4EFA-AC7D-3FF28B23752D}" presName="rootText" presStyleLbl="node3" presStyleIdx="3" presStyleCnt="4">
        <dgm:presLayoutVars>
          <dgm:chPref val="3"/>
        </dgm:presLayoutVars>
      </dgm:prSet>
      <dgm:spPr/>
    </dgm:pt>
    <dgm:pt modelId="{AE36C63F-417B-4293-831E-2AB996A60399}" type="pres">
      <dgm:prSet presAssocID="{3882E26A-A9F4-4EFA-AC7D-3FF28B23752D}" presName="rootConnector" presStyleLbl="node3" presStyleIdx="3" presStyleCnt="4"/>
      <dgm:spPr/>
    </dgm:pt>
    <dgm:pt modelId="{AA75C700-F034-47C1-89E0-4853EBF1D521}" type="pres">
      <dgm:prSet presAssocID="{3882E26A-A9F4-4EFA-AC7D-3FF28B23752D}" presName="hierChild4" presStyleCnt="0"/>
      <dgm:spPr/>
    </dgm:pt>
    <dgm:pt modelId="{8BEF3B7D-4618-4FC0-882E-034AE924F13B}" type="pres">
      <dgm:prSet presAssocID="{3882E26A-A9F4-4EFA-AC7D-3FF28B23752D}" presName="hierChild5" presStyleCnt="0"/>
      <dgm:spPr/>
    </dgm:pt>
    <dgm:pt modelId="{5669B6D0-5D6F-4FE4-8EAA-6A00AF77BD91}" type="pres">
      <dgm:prSet presAssocID="{D7F727F6-3667-4B76-B3F2-2DC480E35CDC}" presName="hierChild5" presStyleCnt="0"/>
      <dgm:spPr/>
    </dgm:pt>
    <dgm:pt modelId="{D696A3C7-AC8F-41EF-B49E-5ABE2D8B90F8}" type="pres">
      <dgm:prSet presAssocID="{36DD43F9-1DF7-4C25-B721-D57A207BD8DE}" presName="hierChild3" presStyleCnt="0"/>
      <dgm:spPr/>
    </dgm:pt>
  </dgm:ptLst>
  <dgm:cxnLst>
    <dgm:cxn modelId="{4A970C01-C7F2-41C7-AB2A-1544285D8EFD}" type="presOf" srcId="{827A9EFD-CCC1-431B-8F08-8733A362F88B}" destId="{1D536FDB-217D-4A6E-9B8F-93D24F1788C5}" srcOrd="1" destOrd="0" presId="urn:microsoft.com/office/officeart/2005/8/layout/orgChart1"/>
    <dgm:cxn modelId="{42C3C702-B682-4D35-A0C8-B7EA400AB852}" type="presOf" srcId="{3A19B0C7-493E-4239-9336-E5BFE309B3EF}" destId="{A71AFD50-F722-4117-B8EC-B152B7E16988}" srcOrd="0" destOrd="0" presId="urn:microsoft.com/office/officeart/2005/8/layout/orgChart1"/>
    <dgm:cxn modelId="{44389004-7EA5-4162-B922-531D60D0292E}" srcId="{36DD43F9-1DF7-4C25-B721-D57A207BD8DE}" destId="{D7F727F6-3667-4B76-B3F2-2DC480E35CDC}" srcOrd="3" destOrd="0" parTransId="{90DF684B-3121-4904-A30B-273BD231AEC1}" sibTransId="{BC973F8E-7FFA-4F4F-ACE6-B1B50074015C}"/>
    <dgm:cxn modelId="{C882AB08-B910-4EF7-BD63-E63031784506}" type="presOf" srcId="{1E0C4577-89E7-42DF-A1DE-8051BA0B9DBD}" destId="{CA1E4702-C997-4AC8-BF3F-DACA2EACA3FE}" srcOrd="0" destOrd="0" presId="urn:microsoft.com/office/officeart/2005/8/layout/orgChart1"/>
    <dgm:cxn modelId="{777EAE09-1B6F-4CB5-8634-EFE44528E32F}" type="presOf" srcId="{BA3E39E5-F3F5-4C28-98A3-60D0BF710E05}" destId="{8A2026E5-50A3-4735-857E-5E44628DF273}" srcOrd="0" destOrd="0" presId="urn:microsoft.com/office/officeart/2005/8/layout/orgChart1"/>
    <dgm:cxn modelId="{36A7AD0C-CC14-4B12-956D-F3AB566AD143}" type="presOf" srcId="{26763CB0-F1AA-4885-9C64-C7FA5A3B8228}" destId="{8DC53AA5-660E-468E-B8F9-142046F0643E}" srcOrd="1" destOrd="0" presId="urn:microsoft.com/office/officeart/2005/8/layout/orgChart1"/>
    <dgm:cxn modelId="{01CD142A-C372-4903-8F7E-9C23210633B0}" type="presOf" srcId="{3FC44BE2-395C-4FBF-963B-A755F8FC1297}" destId="{012909D4-8148-47C8-88F1-721F59443118}" srcOrd="1" destOrd="0" presId="urn:microsoft.com/office/officeart/2005/8/layout/orgChart1"/>
    <dgm:cxn modelId="{EF2C622D-E2EA-49C1-B1D2-71BC366A3E66}" type="presOf" srcId="{3882E26A-A9F4-4EFA-AC7D-3FF28B23752D}" destId="{9B8B2F38-CC60-4B5B-8E05-9D64FF043D3F}" srcOrd="0" destOrd="0" presId="urn:microsoft.com/office/officeart/2005/8/layout/orgChart1"/>
    <dgm:cxn modelId="{15255B30-3E6A-446B-8E34-D31D33E66136}" srcId="{54DC1376-70B7-49FB-9B7D-081D75026186}" destId="{36DD43F9-1DF7-4C25-B721-D57A207BD8DE}" srcOrd="0" destOrd="0" parTransId="{099B104B-4201-42AE-81ED-CC8289F5906D}" sibTransId="{CB6413E0-9E0E-4F19-948F-537130CE592E}"/>
    <dgm:cxn modelId="{1AEA7C61-B1B7-418C-929C-6D5F6AAEC282}" type="presOf" srcId="{3FC44BE2-395C-4FBF-963B-A755F8FC1297}" destId="{A24D52B1-18EA-4670-90A7-63172AD95086}" srcOrd="0" destOrd="0" presId="urn:microsoft.com/office/officeart/2005/8/layout/orgChart1"/>
    <dgm:cxn modelId="{66468362-0183-48DC-AC07-C6277A847812}" type="presOf" srcId="{36DD43F9-1DF7-4C25-B721-D57A207BD8DE}" destId="{AB01731B-1C75-4B27-BA96-7BEB4BBCED34}" srcOrd="0" destOrd="0" presId="urn:microsoft.com/office/officeart/2005/8/layout/orgChart1"/>
    <dgm:cxn modelId="{17F1B163-9CE3-4088-9812-54B36B25D099}" type="presOf" srcId="{D7F727F6-3667-4B76-B3F2-2DC480E35CDC}" destId="{0AF5AB05-8218-4E5A-B64F-B07BB1D7E226}" srcOrd="1" destOrd="0" presId="urn:microsoft.com/office/officeart/2005/8/layout/orgChart1"/>
    <dgm:cxn modelId="{637C8746-7185-497A-BB3D-487523F541E2}" srcId="{36DD43F9-1DF7-4C25-B721-D57A207BD8DE}" destId="{26763CB0-F1AA-4885-9C64-C7FA5A3B8228}" srcOrd="2" destOrd="0" parTransId="{1E0C4577-89E7-42DF-A1DE-8051BA0B9DBD}" sibTransId="{831C03CF-4C46-458E-A912-1DACB79E68B4}"/>
    <dgm:cxn modelId="{B083DB48-3319-4DFB-820F-08FB2B8589D7}" type="presOf" srcId="{B743261C-A749-4EE2-AC20-ABA6287378DC}" destId="{305623F5-8786-49DF-80E3-29D5CED6CAF6}" srcOrd="1" destOrd="0" presId="urn:microsoft.com/office/officeart/2005/8/layout/orgChart1"/>
    <dgm:cxn modelId="{FDEC146B-F035-48C4-A31A-05F8A0AF1E8A}" type="presOf" srcId="{5B4EFD52-2C4B-413F-813F-CF37CE9D9630}" destId="{0870E39D-E0AD-4EE3-8D40-5D01CC8A9928}" srcOrd="0" destOrd="0" presId="urn:microsoft.com/office/officeart/2005/8/layout/orgChart1"/>
    <dgm:cxn modelId="{30289D4C-278F-48DB-AA8D-835525A6C862}" type="presOf" srcId="{EC37B753-0BFF-4DA3-8F4C-A6611C4C5906}" destId="{BA05F55F-F2CE-43B9-8E3F-6CDC183A85E2}" srcOrd="1" destOrd="0" presId="urn:microsoft.com/office/officeart/2005/8/layout/orgChart1"/>
    <dgm:cxn modelId="{6343787B-ECF5-4BCF-9EDA-718BBC52D760}" type="presOf" srcId="{3882E26A-A9F4-4EFA-AC7D-3FF28B23752D}" destId="{AE36C63F-417B-4293-831E-2AB996A60399}" srcOrd="1" destOrd="0" presId="urn:microsoft.com/office/officeart/2005/8/layout/orgChart1"/>
    <dgm:cxn modelId="{6817417D-759D-49BF-BC6B-DCC684788267}" type="presOf" srcId="{827A9EFD-CCC1-431B-8F08-8733A362F88B}" destId="{ADA3C6CE-C162-4E3C-B70D-4B993495C7AE}" srcOrd="0" destOrd="0" presId="urn:microsoft.com/office/officeart/2005/8/layout/orgChart1"/>
    <dgm:cxn modelId="{155CF17F-40F0-45ED-A6D6-DBD20A490CE8}" type="presOf" srcId="{C0C4EC4F-BBE0-471E-86C0-81420A794508}" destId="{786E686A-3955-4F54-B991-AD4787B0265F}" srcOrd="0" destOrd="0" presId="urn:microsoft.com/office/officeart/2005/8/layout/orgChart1"/>
    <dgm:cxn modelId="{10E32584-330C-4810-BAD1-53C8DAAAD3F2}" srcId="{D7F727F6-3667-4B76-B3F2-2DC480E35CDC}" destId="{3882E26A-A9F4-4EFA-AC7D-3FF28B23752D}" srcOrd="0" destOrd="0" parTransId="{BA3E39E5-F3F5-4C28-98A3-60D0BF710E05}" sibTransId="{169F6615-3840-4CE6-A560-9D30CE11042E}"/>
    <dgm:cxn modelId="{A3DD5689-5481-4AD6-A53A-3B8A807D3ED7}" srcId="{3FC44BE2-395C-4FBF-963B-A755F8FC1297}" destId="{B743261C-A749-4EE2-AC20-ABA6287378DC}" srcOrd="0" destOrd="0" parTransId="{824CE971-8704-4D88-BA85-283F08944EF1}" sibTransId="{B9BD99B1-F5F2-442B-80B9-B52D6D77A9A2}"/>
    <dgm:cxn modelId="{14F05D8F-18E2-433D-92FA-333D39E05406}" type="presOf" srcId="{D7F727F6-3667-4B76-B3F2-2DC480E35CDC}" destId="{A1F5E594-50FF-417B-9555-76BA41256852}" srcOrd="0" destOrd="0" presId="urn:microsoft.com/office/officeart/2005/8/layout/orgChart1"/>
    <dgm:cxn modelId="{6B5A0F93-A06A-4DD9-BF72-CC3EA280066D}" type="presOf" srcId="{824CE971-8704-4D88-BA85-283F08944EF1}" destId="{D6B49F3A-A323-4A0C-9B65-E28C4EC3A19E}" srcOrd="0" destOrd="0" presId="urn:microsoft.com/office/officeart/2005/8/layout/orgChart1"/>
    <dgm:cxn modelId="{57E343A7-CB24-42EF-B7CF-411BBDA9ADD2}" srcId="{36DD43F9-1DF7-4C25-B721-D57A207BD8DE}" destId="{3FC44BE2-395C-4FBF-963B-A755F8FC1297}" srcOrd="1" destOrd="0" parTransId="{3A19B0C7-493E-4239-9336-E5BFE309B3EF}" sibTransId="{1A5A024A-470C-401B-AA3C-D3DBC37CD1D0}"/>
    <dgm:cxn modelId="{9B624CAF-2647-4664-AC29-EF3C37067DA3}" type="presOf" srcId="{34344685-1C6E-4ACD-8F20-6D0E66802DD8}" destId="{534283DF-B556-4C03-B4EF-51BB12CB81A7}" srcOrd="0" destOrd="0" presId="urn:microsoft.com/office/officeart/2005/8/layout/orgChart1"/>
    <dgm:cxn modelId="{E4309EB0-F239-42C5-97F0-9F830D01644B}" type="presOf" srcId="{36DD43F9-1DF7-4C25-B721-D57A207BD8DE}" destId="{D022029D-96F7-426E-8B7B-79EF35D66F26}" srcOrd="1" destOrd="0" presId="urn:microsoft.com/office/officeart/2005/8/layout/orgChart1"/>
    <dgm:cxn modelId="{817900BF-9390-4B39-A3A5-B6A8E56BB4A5}" type="presOf" srcId="{26763CB0-F1AA-4885-9C64-C7FA5A3B8228}" destId="{F91F6AAC-2545-408B-B4AB-86D89A25C7C4}" srcOrd="0" destOrd="0" presId="urn:microsoft.com/office/officeart/2005/8/layout/orgChart1"/>
    <dgm:cxn modelId="{B02163CA-ADB7-4973-95A7-6B0E128B7035}" type="presOf" srcId="{EC37B753-0BFF-4DA3-8F4C-A6611C4C5906}" destId="{4EAA6D33-8328-4C66-9F1D-625AAB6A6C97}" srcOrd="0" destOrd="0" presId="urn:microsoft.com/office/officeart/2005/8/layout/orgChart1"/>
    <dgm:cxn modelId="{0B6AD2CD-BD7F-4E03-8B62-591FE1DFF20E}" type="presOf" srcId="{D953D1A3-C4B8-4190-9B28-3B472D83398F}" destId="{CB4458EB-AA91-4810-A5AA-FEEA02B19E09}" srcOrd="0" destOrd="0" presId="urn:microsoft.com/office/officeart/2005/8/layout/orgChart1"/>
    <dgm:cxn modelId="{E1BA90DE-CD65-4DAF-B397-34E212B0490A}" type="presOf" srcId="{B743261C-A749-4EE2-AC20-ABA6287378DC}" destId="{8BA72860-5253-4F4A-916F-1C2D010AE2E9}" srcOrd="0" destOrd="0" presId="urn:microsoft.com/office/officeart/2005/8/layout/orgChart1"/>
    <dgm:cxn modelId="{65B1EBDE-D961-4117-BC8C-3E60C3C97C0A}" srcId="{36DD43F9-1DF7-4C25-B721-D57A207BD8DE}" destId="{EC37B753-0BFF-4DA3-8F4C-A6611C4C5906}" srcOrd="0" destOrd="0" parTransId="{34344685-1C6E-4ACD-8F20-6D0E66802DD8}" sibTransId="{A3450ABC-22A5-4C0D-BEEB-A94C08F02F09}"/>
    <dgm:cxn modelId="{F8E92BE2-C63C-46BD-9940-3BAB38A67050}" type="presOf" srcId="{5B4EFD52-2C4B-413F-813F-CF37CE9D9630}" destId="{EB891430-5EE0-41FA-BF2A-0E192801DD50}" srcOrd="1" destOrd="0" presId="urn:microsoft.com/office/officeart/2005/8/layout/orgChart1"/>
    <dgm:cxn modelId="{D9FCD3ED-23B6-4FA1-9F53-668E7243A639}" srcId="{EC37B753-0BFF-4DA3-8F4C-A6611C4C5906}" destId="{827A9EFD-CCC1-431B-8F08-8733A362F88B}" srcOrd="0" destOrd="0" parTransId="{C0C4EC4F-BBE0-471E-86C0-81420A794508}" sibTransId="{D9FF708E-A780-4D1A-9B10-83D78C564963}"/>
    <dgm:cxn modelId="{2747B3F2-3F0E-43F2-A152-8F1C4D7F1D3B}" type="presOf" srcId="{54DC1376-70B7-49FB-9B7D-081D75026186}" destId="{1C837B71-976B-4523-90AA-AD23B75A9F84}" srcOrd="0" destOrd="0" presId="urn:microsoft.com/office/officeart/2005/8/layout/orgChart1"/>
    <dgm:cxn modelId="{6308C6F8-2BCA-472F-B35B-7AF20B0A279D}" type="presOf" srcId="{90DF684B-3121-4904-A30B-273BD231AEC1}" destId="{9C3A1D46-96C2-48C6-9E51-80A98F8A3536}" srcOrd="0" destOrd="0" presId="urn:microsoft.com/office/officeart/2005/8/layout/orgChart1"/>
    <dgm:cxn modelId="{594806FE-FB7E-498C-9B60-29FF57625FDD}" srcId="{26763CB0-F1AA-4885-9C64-C7FA5A3B8228}" destId="{5B4EFD52-2C4B-413F-813F-CF37CE9D9630}" srcOrd="0" destOrd="0" parTransId="{D953D1A3-C4B8-4190-9B28-3B472D83398F}" sibTransId="{5572F8C9-6BFD-4C07-8F0E-3F53BE5AA09C}"/>
    <dgm:cxn modelId="{F316BC96-F791-4FFE-9336-AC0813F9CAC2}" type="presParOf" srcId="{1C837B71-976B-4523-90AA-AD23B75A9F84}" destId="{085CD5B4-9258-4514-862C-11BEACD2FD32}" srcOrd="0" destOrd="0" presId="urn:microsoft.com/office/officeart/2005/8/layout/orgChart1"/>
    <dgm:cxn modelId="{5BA8A4C0-3926-419C-B9B3-3F5A0261D370}" type="presParOf" srcId="{085CD5B4-9258-4514-862C-11BEACD2FD32}" destId="{C480B4B1-0EC5-4387-9158-A613F89CC8D3}" srcOrd="0" destOrd="0" presId="urn:microsoft.com/office/officeart/2005/8/layout/orgChart1"/>
    <dgm:cxn modelId="{24EAEA4E-68FA-4885-B0C4-062F038FC99D}" type="presParOf" srcId="{C480B4B1-0EC5-4387-9158-A613F89CC8D3}" destId="{AB01731B-1C75-4B27-BA96-7BEB4BBCED34}" srcOrd="0" destOrd="0" presId="urn:microsoft.com/office/officeart/2005/8/layout/orgChart1"/>
    <dgm:cxn modelId="{0D92720F-33FA-48FC-8961-1A701559B9F1}" type="presParOf" srcId="{C480B4B1-0EC5-4387-9158-A613F89CC8D3}" destId="{D022029D-96F7-426E-8B7B-79EF35D66F26}" srcOrd="1" destOrd="0" presId="urn:microsoft.com/office/officeart/2005/8/layout/orgChart1"/>
    <dgm:cxn modelId="{50B5AECF-2F6B-476E-992D-7699F29DEB48}" type="presParOf" srcId="{085CD5B4-9258-4514-862C-11BEACD2FD32}" destId="{4951C8BC-3027-4395-9760-81CBEF922DCA}" srcOrd="1" destOrd="0" presId="urn:microsoft.com/office/officeart/2005/8/layout/orgChart1"/>
    <dgm:cxn modelId="{E5B5C818-59C1-4188-AE44-25A88546BE4E}" type="presParOf" srcId="{4951C8BC-3027-4395-9760-81CBEF922DCA}" destId="{534283DF-B556-4C03-B4EF-51BB12CB81A7}" srcOrd="0" destOrd="0" presId="urn:microsoft.com/office/officeart/2005/8/layout/orgChart1"/>
    <dgm:cxn modelId="{652C6A2E-6CEF-4E83-8962-1EA8B2BA3C1E}" type="presParOf" srcId="{4951C8BC-3027-4395-9760-81CBEF922DCA}" destId="{89CE8489-E070-49B1-BC1B-EBC405B6FAC9}" srcOrd="1" destOrd="0" presId="urn:microsoft.com/office/officeart/2005/8/layout/orgChart1"/>
    <dgm:cxn modelId="{FE4865CB-8366-4105-9DD7-BD154374B6DA}" type="presParOf" srcId="{89CE8489-E070-49B1-BC1B-EBC405B6FAC9}" destId="{96C4C61F-2052-4EAA-A7AA-AF3C9CD37D20}" srcOrd="0" destOrd="0" presId="urn:microsoft.com/office/officeart/2005/8/layout/orgChart1"/>
    <dgm:cxn modelId="{3531513D-6FB4-407B-A64E-399F5C1DE022}" type="presParOf" srcId="{96C4C61F-2052-4EAA-A7AA-AF3C9CD37D20}" destId="{4EAA6D33-8328-4C66-9F1D-625AAB6A6C97}" srcOrd="0" destOrd="0" presId="urn:microsoft.com/office/officeart/2005/8/layout/orgChart1"/>
    <dgm:cxn modelId="{3755C77E-FDBA-4F55-82C0-81CE72FCDF5E}" type="presParOf" srcId="{96C4C61F-2052-4EAA-A7AA-AF3C9CD37D20}" destId="{BA05F55F-F2CE-43B9-8E3F-6CDC183A85E2}" srcOrd="1" destOrd="0" presId="urn:microsoft.com/office/officeart/2005/8/layout/orgChart1"/>
    <dgm:cxn modelId="{EFAE05BB-7358-4392-8837-02F76BA882BA}" type="presParOf" srcId="{89CE8489-E070-49B1-BC1B-EBC405B6FAC9}" destId="{D2875ED5-EAE2-4A41-A901-591734BDE30E}" srcOrd="1" destOrd="0" presId="urn:microsoft.com/office/officeart/2005/8/layout/orgChart1"/>
    <dgm:cxn modelId="{BDA59EC5-CD36-43A8-8D7E-AB652A164BF9}" type="presParOf" srcId="{D2875ED5-EAE2-4A41-A901-591734BDE30E}" destId="{786E686A-3955-4F54-B991-AD4787B0265F}" srcOrd="0" destOrd="0" presId="urn:microsoft.com/office/officeart/2005/8/layout/orgChart1"/>
    <dgm:cxn modelId="{2AA98F3F-59AA-4170-83F6-4B879ED9724C}" type="presParOf" srcId="{D2875ED5-EAE2-4A41-A901-591734BDE30E}" destId="{8003B86B-256D-411B-B78C-94B1F3053135}" srcOrd="1" destOrd="0" presId="urn:microsoft.com/office/officeart/2005/8/layout/orgChart1"/>
    <dgm:cxn modelId="{46E3A0F4-FC80-4FFB-8DFF-10A5A4B3839A}" type="presParOf" srcId="{8003B86B-256D-411B-B78C-94B1F3053135}" destId="{D704B858-6968-4174-AB58-6DF40CA81B89}" srcOrd="0" destOrd="0" presId="urn:microsoft.com/office/officeart/2005/8/layout/orgChart1"/>
    <dgm:cxn modelId="{F527D5CC-9E4F-48B3-83E8-8B05485706C8}" type="presParOf" srcId="{D704B858-6968-4174-AB58-6DF40CA81B89}" destId="{ADA3C6CE-C162-4E3C-B70D-4B993495C7AE}" srcOrd="0" destOrd="0" presId="urn:microsoft.com/office/officeart/2005/8/layout/orgChart1"/>
    <dgm:cxn modelId="{6516AADE-E445-494B-B36B-B2663292D809}" type="presParOf" srcId="{D704B858-6968-4174-AB58-6DF40CA81B89}" destId="{1D536FDB-217D-4A6E-9B8F-93D24F1788C5}" srcOrd="1" destOrd="0" presId="urn:microsoft.com/office/officeart/2005/8/layout/orgChart1"/>
    <dgm:cxn modelId="{66AC94D5-BCC7-4806-95F6-B7C1A5A19380}" type="presParOf" srcId="{8003B86B-256D-411B-B78C-94B1F3053135}" destId="{B7E3331D-9732-4F60-B4B4-FFEB865A982C}" srcOrd="1" destOrd="0" presId="urn:microsoft.com/office/officeart/2005/8/layout/orgChart1"/>
    <dgm:cxn modelId="{F5BCBFAC-BAD9-47E9-9F99-B52986D53D2B}" type="presParOf" srcId="{8003B86B-256D-411B-B78C-94B1F3053135}" destId="{A7E0DE08-7A2E-4200-82E7-1967A38D4ED1}" srcOrd="2" destOrd="0" presId="urn:microsoft.com/office/officeart/2005/8/layout/orgChart1"/>
    <dgm:cxn modelId="{E618DEF3-FB1C-425B-879B-9FFAE7FDE613}" type="presParOf" srcId="{89CE8489-E070-49B1-BC1B-EBC405B6FAC9}" destId="{A83CA356-0145-4014-930E-0A9322BB1D3B}" srcOrd="2" destOrd="0" presId="urn:microsoft.com/office/officeart/2005/8/layout/orgChart1"/>
    <dgm:cxn modelId="{06B2C569-4FFC-4735-9AAB-50531C8F17DE}" type="presParOf" srcId="{4951C8BC-3027-4395-9760-81CBEF922DCA}" destId="{A71AFD50-F722-4117-B8EC-B152B7E16988}" srcOrd="2" destOrd="0" presId="urn:microsoft.com/office/officeart/2005/8/layout/orgChart1"/>
    <dgm:cxn modelId="{096DB519-BEC0-4EA2-BA44-97D4BB269D52}" type="presParOf" srcId="{4951C8BC-3027-4395-9760-81CBEF922DCA}" destId="{E6589E12-5AFA-4564-93A8-41EA365AECD5}" srcOrd="3" destOrd="0" presId="urn:microsoft.com/office/officeart/2005/8/layout/orgChart1"/>
    <dgm:cxn modelId="{FE250946-4576-40AF-A000-3C3D02610594}" type="presParOf" srcId="{E6589E12-5AFA-4564-93A8-41EA365AECD5}" destId="{53F7F468-51C2-45F2-890B-288AA15445B0}" srcOrd="0" destOrd="0" presId="urn:microsoft.com/office/officeart/2005/8/layout/orgChart1"/>
    <dgm:cxn modelId="{52B10016-1F0E-4770-848B-8D614FD60E0A}" type="presParOf" srcId="{53F7F468-51C2-45F2-890B-288AA15445B0}" destId="{A24D52B1-18EA-4670-90A7-63172AD95086}" srcOrd="0" destOrd="0" presId="urn:microsoft.com/office/officeart/2005/8/layout/orgChart1"/>
    <dgm:cxn modelId="{31BBB164-97BE-463D-B45C-FC30542E6749}" type="presParOf" srcId="{53F7F468-51C2-45F2-890B-288AA15445B0}" destId="{012909D4-8148-47C8-88F1-721F59443118}" srcOrd="1" destOrd="0" presId="urn:microsoft.com/office/officeart/2005/8/layout/orgChart1"/>
    <dgm:cxn modelId="{9B3742F3-12AA-4ADF-B691-276788833D89}" type="presParOf" srcId="{E6589E12-5AFA-4564-93A8-41EA365AECD5}" destId="{A42EFA94-DB4F-41CD-979B-F85DFDA9FA24}" srcOrd="1" destOrd="0" presId="urn:microsoft.com/office/officeart/2005/8/layout/orgChart1"/>
    <dgm:cxn modelId="{46D691F0-EB46-439C-B28B-16335A459C34}" type="presParOf" srcId="{A42EFA94-DB4F-41CD-979B-F85DFDA9FA24}" destId="{D6B49F3A-A323-4A0C-9B65-E28C4EC3A19E}" srcOrd="0" destOrd="0" presId="urn:microsoft.com/office/officeart/2005/8/layout/orgChart1"/>
    <dgm:cxn modelId="{2B1A5909-1F0D-4494-9BBC-EC7C62650905}" type="presParOf" srcId="{A42EFA94-DB4F-41CD-979B-F85DFDA9FA24}" destId="{0EF4FCB2-43AF-403B-ACA0-8F69DE455600}" srcOrd="1" destOrd="0" presId="urn:microsoft.com/office/officeart/2005/8/layout/orgChart1"/>
    <dgm:cxn modelId="{11368512-6047-43FB-8A4F-6D4684A62257}" type="presParOf" srcId="{0EF4FCB2-43AF-403B-ACA0-8F69DE455600}" destId="{9FA2ABAC-4484-481F-8528-E4572698BE86}" srcOrd="0" destOrd="0" presId="urn:microsoft.com/office/officeart/2005/8/layout/orgChart1"/>
    <dgm:cxn modelId="{1167C7FA-2E23-4D3F-9913-EAD64B0C089C}" type="presParOf" srcId="{9FA2ABAC-4484-481F-8528-E4572698BE86}" destId="{8BA72860-5253-4F4A-916F-1C2D010AE2E9}" srcOrd="0" destOrd="0" presId="urn:microsoft.com/office/officeart/2005/8/layout/orgChart1"/>
    <dgm:cxn modelId="{BE42D93B-8CEE-43CF-A457-E2129CEFEA2B}" type="presParOf" srcId="{9FA2ABAC-4484-481F-8528-E4572698BE86}" destId="{305623F5-8786-49DF-80E3-29D5CED6CAF6}" srcOrd="1" destOrd="0" presId="urn:microsoft.com/office/officeart/2005/8/layout/orgChart1"/>
    <dgm:cxn modelId="{1E109C06-E219-4974-9BBD-85B4BF6B8D1B}" type="presParOf" srcId="{0EF4FCB2-43AF-403B-ACA0-8F69DE455600}" destId="{A6DD5706-562D-4494-B7C9-559968C27A43}" srcOrd="1" destOrd="0" presId="urn:microsoft.com/office/officeart/2005/8/layout/orgChart1"/>
    <dgm:cxn modelId="{6DD62045-9A52-4F11-ACDC-CBA78CD814AE}" type="presParOf" srcId="{0EF4FCB2-43AF-403B-ACA0-8F69DE455600}" destId="{DCA497ED-CBA1-4130-95A5-6BD1C8675148}" srcOrd="2" destOrd="0" presId="urn:microsoft.com/office/officeart/2005/8/layout/orgChart1"/>
    <dgm:cxn modelId="{59F5293E-4EED-4FDA-8DD4-AC231CCD5FFF}" type="presParOf" srcId="{E6589E12-5AFA-4564-93A8-41EA365AECD5}" destId="{71A9465B-750E-4E8D-B637-3BBD0260D2B6}" srcOrd="2" destOrd="0" presId="urn:microsoft.com/office/officeart/2005/8/layout/orgChart1"/>
    <dgm:cxn modelId="{5541F822-3916-4203-8C1E-0A97211A037A}" type="presParOf" srcId="{4951C8BC-3027-4395-9760-81CBEF922DCA}" destId="{CA1E4702-C997-4AC8-BF3F-DACA2EACA3FE}" srcOrd="4" destOrd="0" presId="urn:microsoft.com/office/officeart/2005/8/layout/orgChart1"/>
    <dgm:cxn modelId="{CD71EDD0-82E2-48C0-BC5C-B42FD553442D}" type="presParOf" srcId="{4951C8BC-3027-4395-9760-81CBEF922DCA}" destId="{98673981-72AC-4429-8E21-0227415C16F1}" srcOrd="5" destOrd="0" presId="urn:microsoft.com/office/officeart/2005/8/layout/orgChart1"/>
    <dgm:cxn modelId="{2FB47FEF-33F1-4748-BDFC-B65AE5BCC2D8}" type="presParOf" srcId="{98673981-72AC-4429-8E21-0227415C16F1}" destId="{E7BE71FB-44E0-4547-BA46-EE2B0B09472B}" srcOrd="0" destOrd="0" presId="urn:microsoft.com/office/officeart/2005/8/layout/orgChart1"/>
    <dgm:cxn modelId="{32C895D8-F31A-45D8-91BA-ECF7F4A069D4}" type="presParOf" srcId="{E7BE71FB-44E0-4547-BA46-EE2B0B09472B}" destId="{F91F6AAC-2545-408B-B4AB-86D89A25C7C4}" srcOrd="0" destOrd="0" presId="urn:microsoft.com/office/officeart/2005/8/layout/orgChart1"/>
    <dgm:cxn modelId="{DE60D73A-1762-4C7A-ACA5-B6624E09421E}" type="presParOf" srcId="{E7BE71FB-44E0-4547-BA46-EE2B0B09472B}" destId="{8DC53AA5-660E-468E-B8F9-142046F0643E}" srcOrd="1" destOrd="0" presId="urn:microsoft.com/office/officeart/2005/8/layout/orgChart1"/>
    <dgm:cxn modelId="{D1D39051-17E8-4459-A414-67E9E54F9793}" type="presParOf" srcId="{98673981-72AC-4429-8E21-0227415C16F1}" destId="{A572EF1D-B80B-49E5-A8E4-BC227D4BE86F}" srcOrd="1" destOrd="0" presId="urn:microsoft.com/office/officeart/2005/8/layout/orgChart1"/>
    <dgm:cxn modelId="{EE853F98-98B2-4061-A2BB-7D2F70207430}" type="presParOf" srcId="{A572EF1D-B80B-49E5-A8E4-BC227D4BE86F}" destId="{CB4458EB-AA91-4810-A5AA-FEEA02B19E09}" srcOrd="0" destOrd="0" presId="urn:microsoft.com/office/officeart/2005/8/layout/orgChart1"/>
    <dgm:cxn modelId="{8A1A4C6C-779E-41AE-9C1C-49B6AE9DF86A}" type="presParOf" srcId="{A572EF1D-B80B-49E5-A8E4-BC227D4BE86F}" destId="{40625A90-61B5-4DE7-AF0D-4EA2BABE7A4C}" srcOrd="1" destOrd="0" presId="urn:microsoft.com/office/officeart/2005/8/layout/orgChart1"/>
    <dgm:cxn modelId="{7C1ACB7A-E873-43E9-B151-DAE2CB9BB47F}" type="presParOf" srcId="{40625A90-61B5-4DE7-AF0D-4EA2BABE7A4C}" destId="{A48D330B-CF79-4956-9877-8B4FFAE06049}" srcOrd="0" destOrd="0" presId="urn:microsoft.com/office/officeart/2005/8/layout/orgChart1"/>
    <dgm:cxn modelId="{05C1A037-8582-49BC-82F1-3BADF4325352}" type="presParOf" srcId="{A48D330B-CF79-4956-9877-8B4FFAE06049}" destId="{0870E39D-E0AD-4EE3-8D40-5D01CC8A9928}" srcOrd="0" destOrd="0" presId="urn:microsoft.com/office/officeart/2005/8/layout/orgChart1"/>
    <dgm:cxn modelId="{F57BB917-C3D9-4EB0-8C1D-EEC68AA1C126}" type="presParOf" srcId="{A48D330B-CF79-4956-9877-8B4FFAE06049}" destId="{EB891430-5EE0-41FA-BF2A-0E192801DD50}" srcOrd="1" destOrd="0" presId="urn:microsoft.com/office/officeart/2005/8/layout/orgChart1"/>
    <dgm:cxn modelId="{FA21FE9C-C3C1-4D2A-B814-9B876D2FC10D}" type="presParOf" srcId="{40625A90-61B5-4DE7-AF0D-4EA2BABE7A4C}" destId="{4EDB2DF7-0D63-4A9A-9286-77E5A795F386}" srcOrd="1" destOrd="0" presId="urn:microsoft.com/office/officeart/2005/8/layout/orgChart1"/>
    <dgm:cxn modelId="{245CDA3C-7DA0-40F4-A47C-1EDC528A7AFD}" type="presParOf" srcId="{40625A90-61B5-4DE7-AF0D-4EA2BABE7A4C}" destId="{70D3B112-C7C1-484B-9B59-3D074298B1A4}" srcOrd="2" destOrd="0" presId="urn:microsoft.com/office/officeart/2005/8/layout/orgChart1"/>
    <dgm:cxn modelId="{174E416E-2EC4-4BB6-AC70-0909FFDC0150}" type="presParOf" srcId="{98673981-72AC-4429-8E21-0227415C16F1}" destId="{996A547E-0562-4B84-80FD-F755AD11A11E}" srcOrd="2" destOrd="0" presId="urn:microsoft.com/office/officeart/2005/8/layout/orgChart1"/>
    <dgm:cxn modelId="{5A59CA8F-EF59-4ACD-90FF-20CC21770357}" type="presParOf" srcId="{4951C8BC-3027-4395-9760-81CBEF922DCA}" destId="{9C3A1D46-96C2-48C6-9E51-80A98F8A3536}" srcOrd="6" destOrd="0" presId="urn:microsoft.com/office/officeart/2005/8/layout/orgChart1"/>
    <dgm:cxn modelId="{D39263E9-E163-40EA-A373-C8F639C9047C}" type="presParOf" srcId="{4951C8BC-3027-4395-9760-81CBEF922DCA}" destId="{248452D2-6131-4F4F-8078-19ABB0800915}" srcOrd="7" destOrd="0" presId="urn:microsoft.com/office/officeart/2005/8/layout/orgChart1"/>
    <dgm:cxn modelId="{3B89A33E-BFFF-4AA6-AEEF-D2DC7DF4D4E2}" type="presParOf" srcId="{248452D2-6131-4F4F-8078-19ABB0800915}" destId="{D6932EB7-80F6-44D7-A483-EC7675AA65CF}" srcOrd="0" destOrd="0" presId="urn:microsoft.com/office/officeart/2005/8/layout/orgChart1"/>
    <dgm:cxn modelId="{4C798004-FD41-42E3-9065-D0C5EA94F3E2}" type="presParOf" srcId="{D6932EB7-80F6-44D7-A483-EC7675AA65CF}" destId="{A1F5E594-50FF-417B-9555-76BA41256852}" srcOrd="0" destOrd="0" presId="urn:microsoft.com/office/officeart/2005/8/layout/orgChart1"/>
    <dgm:cxn modelId="{29FC99A3-F3B2-49A2-ACA0-04C0AB6C1D54}" type="presParOf" srcId="{D6932EB7-80F6-44D7-A483-EC7675AA65CF}" destId="{0AF5AB05-8218-4E5A-B64F-B07BB1D7E226}" srcOrd="1" destOrd="0" presId="urn:microsoft.com/office/officeart/2005/8/layout/orgChart1"/>
    <dgm:cxn modelId="{CE18EE05-2193-40EB-B51B-E5CD0E80B373}" type="presParOf" srcId="{248452D2-6131-4F4F-8078-19ABB0800915}" destId="{43F1CD2C-55F8-45D3-8166-1494F3FFA24A}" srcOrd="1" destOrd="0" presId="urn:microsoft.com/office/officeart/2005/8/layout/orgChart1"/>
    <dgm:cxn modelId="{3D8BB20D-2914-4E91-B1DD-B25CF6080E7E}" type="presParOf" srcId="{43F1CD2C-55F8-45D3-8166-1494F3FFA24A}" destId="{8A2026E5-50A3-4735-857E-5E44628DF273}" srcOrd="0" destOrd="0" presId="urn:microsoft.com/office/officeart/2005/8/layout/orgChart1"/>
    <dgm:cxn modelId="{FEB390F0-CFD1-48FE-B433-8A196AABB74F}" type="presParOf" srcId="{43F1CD2C-55F8-45D3-8166-1494F3FFA24A}" destId="{02BF4112-14E3-43FD-859B-3CED981D8463}" srcOrd="1" destOrd="0" presId="urn:microsoft.com/office/officeart/2005/8/layout/orgChart1"/>
    <dgm:cxn modelId="{AA1FC0E4-D669-48C2-9107-87EF3BBF3AEF}" type="presParOf" srcId="{02BF4112-14E3-43FD-859B-3CED981D8463}" destId="{5F93D0A7-F2D5-4ED0-BA4D-03BF5D75E081}" srcOrd="0" destOrd="0" presId="urn:microsoft.com/office/officeart/2005/8/layout/orgChart1"/>
    <dgm:cxn modelId="{9030A5BB-B404-4DAD-A5E0-B70DC4C99C1D}" type="presParOf" srcId="{5F93D0A7-F2D5-4ED0-BA4D-03BF5D75E081}" destId="{9B8B2F38-CC60-4B5B-8E05-9D64FF043D3F}" srcOrd="0" destOrd="0" presId="urn:microsoft.com/office/officeart/2005/8/layout/orgChart1"/>
    <dgm:cxn modelId="{5CC84E10-DB64-4D4E-A9FB-17B8FCFA0E62}" type="presParOf" srcId="{5F93D0A7-F2D5-4ED0-BA4D-03BF5D75E081}" destId="{AE36C63F-417B-4293-831E-2AB996A60399}" srcOrd="1" destOrd="0" presId="urn:microsoft.com/office/officeart/2005/8/layout/orgChart1"/>
    <dgm:cxn modelId="{E3518191-F577-4B5B-9995-BDBD68281C0C}" type="presParOf" srcId="{02BF4112-14E3-43FD-859B-3CED981D8463}" destId="{AA75C700-F034-47C1-89E0-4853EBF1D521}" srcOrd="1" destOrd="0" presId="urn:microsoft.com/office/officeart/2005/8/layout/orgChart1"/>
    <dgm:cxn modelId="{D5F08257-8517-4706-BC02-DA7650C9705D}" type="presParOf" srcId="{02BF4112-14E3-43FD-859B-3CED981D8463}" destId="{8BEF3B7D-4618-4FC0-882E-034AE924F13B}" srcOrd="2" destOrd="0" presId="urn:microsoft.com/office/officeart/2005/8/layout/orgChart1"/>
    <dgm:cxn modelId="{83D3B933-6108-455F-8335-D73E5F49B48C}" type="presParOf" srcId="{248452D2-6131-4F4F-8078-19ABB0800915}" destId="{5669B6D0-5D6F-4FE4-8EAA-6A00AF77BD91}" srcOrd="2" destOrd="0" presId="urn:microsoft.com/office/officeart/2005/8/layout/orgChart1"/>
    <dgm:cxn modelId="{9136A65A-3A56-421D-9C01-2CE36DDC1947}" type="presParOf" srcId="{085CD5B4-9258-4514-862C-11BEACD2FD32}" destId="{D696A3C7-AC8F-41EF-B49E-5ABE2D8B90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026E5-50A3-4735-857E-5E44628DF273}">
      <dsp:nvSpPr>
        <dsp:cNvPr id="0" name=""/>
        <dsp:cNvSpPr/>
      </dsp:nvSpPr>
      <dsp:spPr>
        <a:xfrm>
          <a:off x="8085867" y="3387541"/>
          <a:ext cx="91440" cy="413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A1D46-96C2-48C6-9E51-80A98F8A3536}">
      <dsp:nvSpPr>
        <dsp:cNvPr id="0" name=""/>
        <dsp:cNvSpPr/>
      </dsp:nvSpPr>
      <dsp:spPr>
        <a:xfrm>
          <a:off x="4560094" y="1990428"/>
          <a:ext cx="3571493" cy="41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615"/>
              </a:lnTo>
              <a:lnTo>
                <a:pt x="3571493" y="206615"/>
              </a:lnTo>
              <a:lnTo>
                <a:pt x="3571493" y="413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458EB-AA91-4810-A5AA-FEEA02B19E09}">
      <dsp:nvSpPr>
        <dsp:cNvPr id="0" name=""/>
        <dsp:cNvSpPr/>
      </dsp:nvSpPr>
      <dsp:spPr>
        <a:xfrm>
          <a:off x="5704871" y="3387541"/>
          <a:ext cx="91440" cy="413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E4702-C997-4AC8-BF3F-DACA2EACA3FE}">
      <dsp:nvSpPr>
        <dsp:cNvPr id="0" name=""/>
        <dsp:cNvSpPr/>
      </dsp:nvSpPr>
      <dsp:spPr>
        <a:xfrm>
          <a:off x="4560094" y="1990428"/>
          <a:ext cx="1190497" cy="41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615"/>
              </a:lnTo>
              <a:lnTo>
                <a:pt x="1190497" y="206615"/>
              </a:lnTo>
              <a:lnTo>
                <a:pt x="1190497" y="413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B49F3A-A323-4A0C-9B65-E28C4EC3A19E}">
      <dsp:nvSpPr>
        <dsp:cNvPr id="0" name=""/>
        <dsp:cNvSpPr/>
      </dsp:nvSpPr>
      <dsp:spPr>
        <a:xfrm>
          <a:off x="3323876" y="3387541"/>
          <a:ext cx="91440" cy="413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AFD50-F722-4117-B8EC-B152B7E16988}">
      <dsp:nvSpPr>
        <dsp:cNvPr id="0" name=""/>
        <dsp:cNvSpPr/>
      </dsp:nvSpPr>
      <dsp:spPr>
        <a:xfrm>
          <a:off x="3369596" y="1990428"/>
          <a:ext cx="1190497" cy="413230"/>
        </a:xfrm>
        <a:custGeom>
          <a:avLst/>
          <a:gdLst/>
          <a:ahLst/>
          <a:cxnLst/>
          <a:rect l="0" t="0" r="0" b="0"/>
          <a:pathLst>
            <a:path>
              <a:moveTo>
                <a:pt x="1190497" y="0"/>
              </a:moveTo>
              <a:lnTo>
                <a:pt x="1190497" y="206615"/>
              </a:lnTo>
              <a:lnTo>
                <a:pt x="0" y="206615"/>
              </a:lnTo>
              <a:lnTo>
                <a:pt x="0" y="413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E686A-3955-4F54-B991-AD4787B0265F}">
      <dsp:nvSpPr>
        <dsp:cNvPr id="0" name=""/>
        <dsp:cNvSpPr/>
      </dsp:nvSpPr>
      <dsp:spPr>
        <a:xfrm>
          <a:off x="942880" y="3387541"/>
          <a:ext cx="91440" cy="4132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283DF-B556-4C03-B4EF-51BB12CB81A7}">
      <dsp:nvSpPr>
        <dsp:cNvPr id="0" name=""/>
        <dsp:cNvSpPr/>
      </dsp:nvSpPr>
      <dsp:spPr>
        <a:xfrm>
          <a:off x="988600" y="1990428"/>
          <a:ext cx="3571493" cy="413230"/>
        </a:xfrm>
        <a:custGeom>
          <a:avLst/>
          <a:gdLst/>
          <a:ahLst/>
          <a:cxnLst/>
          <a:rect l="0" t="0" r="0" b="0"/>
          <a:pathLst>
            <a:path>
              <a:moveTo>
                <a:pt x="3571493" y="0"/>
              </a:moveTo>
              <a:lnTo>
                <a:pt x="3571493" y="206615"/>
              </a:lnTo>
              <a:lnTo>
                <a:pt x="0" y="206615"/>
              </a:lnTo>
              <a:lnTo>
                <a:pt x="0" y="413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1731B-1C75-4B27-BA96-7BEB4BBCED34}">
      <dsp:nvSpPr>
        <dsp:cNvPr id="0" name=""/>
        <dsp:cNvSpPr/>
      </dsp:nvSpPr>
      <dsp:spPr>
        <a:xfrm>
          <a:off x="3576211" y="1006545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Determinants of personality</a:t>
          </a:r>
        </a:p>
      </dsp:txBody>
      <dsp:txXfrm>
        <a:off x="3576211" y="1006545"/>
        <a:ext cx="1967765" cy="983882"/>
      </dsp:txXfrm>
    </dsp:sp>
    <dsp:sp modelId="{4EAA6D33-8328-4C66-9F1D-625AAB6A6C97}">
      <dsp:nvSpPr>
        <dsp:cNvPr id="0" name=""/>
        <dsp:cNvSpPr/>
      </dsp:nvSpPr>
      <dsp:spPr>
        <a:xfrm>
          <a:off x="4717" y="2403658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Biological factors</a:t>
          </a:r>
        </a:p>
      </dsp:txBody>
      <dsp:txXfrm>
        <a:off x="4717" y="2403658"/>
        <a:ext cx="1967765" cy="983882"/>
      </dsp:txXfrm>
    </dsp:sp>
    <dsp:sp modelId="{ADA3C6CE-C162-4E3C-B70D-4B993495C7AE}">
      <dsp:nvSpPr>
        <dsp:cNvPr id="0" name=""/>
        <dsp:cNvSpPr/>
      </dsp:nvSpPr>
      <dsp:spPr>
        <a:xfrm>
          <a:off x="4717" y="3800771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Heredity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Brain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3.      Physical features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</dsp:txBody>
      <dsp:txXfrm>
        <a:off x="4717" y="3800771"/>
        <a:ext cx="1967765" cy="983882"/>
      </dsp:txXfrm>
    </dsp:sp>
    <dsp:sp modelId="{A24D52B1-18EA-4670-90A7-63172AD95086}">
      <dsp:nvSpPr>
        <dsp:cNvPr id="0" name=""/>
        <dsp:cNvSpPr/>
      </dsp:nvSpPr>
      <dsp:spPr>
        <a:xfrm>
          <a:off x="2385713" y="2403658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Family &amp;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Social factors</a:t>
          </a:r>
        </a:p>
      </dsp:txBody>
      <dsp:txXfrm>
        <a:off x="2385713" y="2403658"/>
        <a:ext cx="1967765" cy="983882"/>
      </dsp:txXfrm>
    </dsp:sp>
    <dsp:sp modelId="{8BA72860-5253-4F4A-916F-1C2D010AE2E9}">
      <dsp:nvSpPr>
        <dsp:cNvPr id="0" name=""/>
        <dsp:cNvSpPr/>
      </dsp:nvSpPr>
      <dsp:spPr>
        <a:xfrm>
          <a:off x="2385713" y="3800771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1.Socialisation process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(Behaviour from family &amp;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social  group)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2. Identification process 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 Selecting ideal person)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3. Home environment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(Brought up)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4.Social Group.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 </a:t>
          </a:r>
        </a:p>
      </dsp:txBody>
      <dsp:txXfrm>
        <a:off x="2385713" y="3800771"/>
        <a:ext cx="1967765" cy="983882"/>
      </dsp:txXfrm>
    </dsp:sp>
    <dsp:sp modelId="{F91F6AAC-2545-408B-B4AB-86D89A25C7C4}">
      <dsp:nvSpPr>
        <dsp:cNvPr id="0" name=""/>
        <dsp:cNvSpPr/>
      </dsp:nvSpPr>
      <dsp:spPr>
        <a:xfrm>
          <a:off x="4766709" y="2403658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Cultural factors</a:t>
          </a:r>
        </a:p>
      </dsp:txBody>
      <dsp:txXfrm>
        <a:off x="4766709" y="2403658"/>
        <a:ext cx="1967765" cy="983882"/>
      </dsp:txXfrm>
    </dsp:sp>
    <dsp:sp modelId="{0870E39D-E0AD-4EE3-8D40-5D01CC8A9928}">
      <dsp:nvSpPr>
        <dsp:cNvPr id="0" name=""/>
        <dsp:cNvSpPr/>
      </dsp:nvSpPr>
      <dsp:spPr>
        <a:xfrm>
          <a:off x="4766709" y="3800771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1.    Independence- Australia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2.    Aggression- North Korea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3.    Competition- India</a:t>
          </a: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457200" marR="0" lvl="0" indent="-45720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4.    Co-operation- Japan  </a:t>
          </a:r>
        </a:p>
      </dsp:txBody>
      <dsp:txXfrm>
        <a:off x="4766709" y="3800771"/>
        <a:ext cx="1967765" cy="983882"/>
      </dsp:txXfrm>
    </dsp:sp>
    <dsp:sp modelId="{A1F5E594-50FF-417B-9555-76BA41256852}">
      <dsp:nvSpPr>
        <dsp:cNvPr id="0" name=""/>
        <dsp:cNvSpPr/>
      </dsp:nvSpPr>
      <dsp:spPr>
        <a:xfrm>
          <a:off x="7147705" y="2403658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Situational factors</a:t>
          </a:r>
        </a:p>
      </dsp:txBody>
      <dsp:txXfrm>
        <a:off x="7147705" y="2403658"/>
        <a:ext cx="1967765" cy="983882"/>
      </dsp:txXfrm>
    </dsp:sp>
    <dsp:sp modelId="{9B8B2F38-CC60-4B5B-8E05-9D64FF043D3F}">
      <dsp:nvSpPr>
        <dsp:cNvPr id="0" name=""/>
        <dsp:cNvSpPr/>
      </dsp:nvSpPr>
      <dsp:spPr>
        <a:xfrm>
          <a:off x="7147705" y="3800771"/>
          <a:ext cx="1967765" cy="9838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1.Positive behaviour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altLang="en-US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rPr>
            <a:t>2.Negative behaviour</a:t>
          </a:r>
        </a:p>
      </dsp:txBody>
      <dsp:txXfrm>
        <a:off x="7147705" y="3800771"/>
        <a:ext cx="1967765" cy="983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AD9EF8-982B-4643-85EF-9BE1068E1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FF60E5-C793-4AB7-9D31-48B3A8770E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810292-BD3E-4325-8A0D-FEC71DF81368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6577A63-0204-4A5C-8D1A-C744FE6A6D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1B1CB8C-B7A2-4757-AC76-C6B615F30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0EFFC-1075-4A1E-B15D-5B4F2EA01E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82888-C11D-4318-861A-C52A406CF7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D900A14-4627-4D14-A784-797E7EE3E5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4AB31C7-3002-4926-865E-8870D5548C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AAACB0-48F8-42EF-9A95-39186192C6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008A4FB-2780-4EDB-B79C-EC0C700F3D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A318612-211E-45E5-9077-4305E1294F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Holland’s personality job-fit model is based on the notion of fit between an individual’s personality and his or her occupational environment. Holland identified six personality types: realistic, investigative, social, conventional, enterprising, and artistic. Each of the six personality types has a congruent occupational environment, as shown in the table above.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EE40994-1CD2-4C31-BCE8-5F75F48DA7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A4BAFF1-CE7A-460C-BAE6-602BC6BE2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AF287F5-672D-484D-9C68-3E833AFE3D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9F4A7AC-465C-4102-834B-CE9A32DD40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B1EB1131-AF9A-4567-BDAA-17BC889B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CA47-4265-4062-9CB5-9F2423B059E9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946B588F-C0BA-41F7-BD84-178357F8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8C9D02C9-AC71-46F4-90EE-87905CB7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0B0AE23-143C-4732-8F56-413B30E000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186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F980709-9843-4102-93F1-ADE40E1F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1EE58-A8BF-4659-A327-E0EF7497A19A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A7B55036-7320-4EF2-9BC9-96D208DF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9F7293F-3FAC-4A55-B4FA-A7E3763B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C3EA6-2F91-4839-80D0-D1614B01C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17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071D1A2-0081-4948-BB81-7B52DB20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B30A0-3854-430C-AFEE-4C27138AAABB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A991814-C3A6-4F88-B6E8-66844101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F12558D-AB6B-44F7-A038-EB0ABA3DD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065BA-7EA8-4007-948C-4C559A85A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328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1A3B548-9D06-4973-860D-F54D31805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3466-01C0-4FF9-A062-8A36206CE4AE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165496C-9C9A-4869-922A-A661B3B18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277C150-D62D-4D0F-8CA1-B0129C2C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48310-6885-414B-A4F9-0B49E4E5F0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16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F979176-F79E-43A0-A755-A7504490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CAD8-8161-4D12-A83C-78C93A9F2F70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8F1F557-6B49-4977-9655-A84E0CE5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8D06F79-4708-44C4-903F-FED48F06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84048-7099-4C48-8983-928A76E68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795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2D75C2AB-346E-47BF-B646-6A48B6161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8ECC-06A0-4838-9876-B8234B67E132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60E5AB2-CA4D-46EE-92A3-EBF3B190C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2DC4D3B-888A-4EB9-A927-C733421A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2039E-7BE1-45D0-8850-66610F750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02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E9D7020-058F-44F8-9BE4-73DFF78B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17AAB-AA05-486E-A211-711B3F571473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8D088D3-FC7D-4BEE-A78B-0EA08D25E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645F619-EFDA-4D86-9679-A64F4A47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9944A-2C5B-4D98-9974-0867C2850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82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67904-6491-434C-BD74-F9670FEC8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2AB2-3AED-478D-9A22-986A30974B14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77602-77DC-4205-88BC-C3FE704D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A90CA-591F-456D-A4DC-15242BDE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3DEA47F-6603-46D4-8241-463E5D2E0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049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A60FD26-1D07-4019-87E9-FCD9A901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CA26-BEC0-40BE-A122-FBD8A7C6E141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FC83F41-4C84-4988-B076-7A250E18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950D468-0A6B-42E4-BDC9-57679FB4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B4F94-B65C-4157-A9D7-D21E34B60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12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73556382-41FD-42D8-A781-22370C11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AB01-A183-4E79-A7D8-696BE4A8CE91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A0EEF37F-7B0F-4B32-B737-E87A8957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12F10EB6-63D8-4904-8816-36CBC5DA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915A-1815-4441-B4BA-B2B0AB229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27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5F6AA9E2-6CAE-4529-B3FF-ED318A3D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8DA6-BDF7-4A20-A41D-39864A6FDF24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87C2B984-156B-40E7-8E78-1904708E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5D769D5E-0DE1-4AC8-B87E-A08EF892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BB0CE-80F0-418E-A7D1-6C522F70D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4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0A0BD034-CF42-4981-A289-E704311E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2AE1A-E1C0-40C6-A86F-6DAC24DA42CC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32DA4FE-A1C0-4948-8ADB-92E21403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FEAAB038-12E0-4FAD-8157-57B4C6B5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1221F-6D02-45E8-BC65-5416B72723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69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5AB9577E-BC60-44C8-8CB4-4EE22F87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A3B8-E423-402C-83DC-88C7C43C9E9A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BFC1BC1F-E8F1-4E38-A7AC-0D695707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078CF1D1-4BAB-4B1A-97C7-A0EDC4D4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83AD6-737B-435E-9D20-B721FD383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D9BB532F-9EF7-4D91-8A16-AFD09DE608B0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39F4628-7BB1-4210-AFFA-D1921AD0D7DF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2DCEB6C6-8161-428A-86D6-4EB9D5976BF2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42D378A9-543F-45B8-8CCA-2002DA44DBC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1D6C612-EE26-46A4-ABD1-189510A1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E713E-F955-4C55-A933-3DB4A01B2FD4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49749749-8910-4A5F-8949-A5FB2247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E5A0092-FC0A-472F-95E4-410DE73F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A34B60B1-73A9-46B2-B934-4229E3FA4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3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FA90556-9026-40FE-B9C3-13EB137C21D8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671C805-7634-4ACD-B83A-73E13F18CE36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>
            <a:extLst>
              <a:ext uri="{FF2B5EF4-FFF2-40B4-BE49-F238E27FC236}">
                <a16:creationId xmlns:a16="http://schemas.microsoft.com/office/drawing/2014/main" id="{D63D3DB8-81ED-4CE0-BAEA-64FA8FC268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3" name="Text Placeholder 29">
            <a:extLst>
              <a:ext uri="{FF2B5EF4-FFF2-40B4-BE49-F238E27FC236}">
                <a16:creationId xmlns:a16="http://schemas.microsoft.com/office/drawing/2014/main" id="{E26FAD7C-34C7-4C25-869C-B0E1382AE2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C9A1869-8122-44AB-AD88-CDF0C9047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06B089-B876-41E0-9989-1A1FFAB5AC66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A6DE6432-5650-4593-B486-34E5E5976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405B9C62-F1A8-4043-A4AD-A1172D99E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2F2F8375-66B5-46DC-949A-A16EF1EF369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7" name="Group 1">
            <a:extLst>
              <a:ext uri="{FF2B5EF4-FFF2-40B4-BE49-F238E27FC236}">
                <a16:creationId xmlns:a16="http://schemas.microsoft.com/office/drawing/2014/main" id="{8706C9D5-3D0C-4678-9F95-DCD898680568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FE6DDE2C-E9B0-4AFA-ACED-7EDEB562094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E60E7B88-A6EB-4D3E-980D-E8D9442881B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7" r:id="rId2"/>
    <p:sldLayoutId id="2147483769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70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C80C0-BC95-46CA-A235-7D2E80EE3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600"/>
            <a:ext cx="8534400" cy="281080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 DEVELOPMENT</a:t>
            </a:r>
            <a:b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1">
            <a:extLst>
              <a:ext uri="{FF2B5EF4-FFF2-40B4-BE49-F238E27FC236}">
                <a16:creationId xmlns:a16="http://schemas.microsoft.com/office/drawing/2014/main" id="{8E80B7BC-4F60-4E39-BB7F-1DD15BE3B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5867400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2">
            <a:extLst>
              <a:ext uri="{FF2B5EF4-FFF2-40B4-BE49-F238E27FC236}">
                <a16:creationId xmlns:a16="http://schemas.microsoft.com/office/drawing/2014/main" id="{436A1CBC-6D10-43D3-B4AF-D3F39277F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5575" y="6205538"/>
            <a:ext cx="3886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</a:t>
            </a:r>
          </a:p>
          <a:p>
            <a:pPr algn="ctr"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Rani Sarode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9582259-1975-4241-9750-A17CC23E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AVOID SUCH BODY LANGUAGE</a:t>
            </a:r>
            <a:endParaRPr lang="en-US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4D1F3CB-7396-4CF7-A2EB-02C49BCFF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Crossed arms or legs</a:t>
            </a:r>
          </a:p>
          <a:p>
            <a:pPr eaLnBrk="1" hangingPunct="1"/>
            <a:r>
              <a:rPr lang="en-US" altLang="en-US"/>
              <a:t>Carrying books or papers across your chest</a:t>
            </a:r>
          </a:p>
          <a:p>
            <a:pPr eaLnBrk="1" hangingPunct="1"/>
            <a:r>
              <a:rPr lang="en-US" altLang="en-US"/>
              <a:t>Slumped posture</a:t>
            </a:r>
          </a:p>
          <a:p>
            <a:pPr eaLnBrk="1" hangingPunct="1"/>
            <a:r>
              <a:rPr lang="en-US" altLang="en-US"/>
              <a:t>Sitting perched on the edge of the chair</a:t>
            </a:r>
          </a:p>
          <a:p>
            <a:pPr eaLnBrk="1" hangingPunct="1"/>
            <a:r>
              <a:rPr lang="en-US" altLang="en-US"/>
              <a:t>Wringing hands</a:t>
            </a:r>
          </a:p>
          <a:p>
            <a:pPr eaLnBrk="1" hangingPunct="1"/>
            <a:r>
              <a:rPr lang="en-US" altLang="en-US"/>
              <a:t>Tapping foot</a:t>
            </a:r>
          </a:p>
          <a:p>
            <a:pPr eaLnBrk="1" hangingPunct="1"/>
            <a:r>
              <a:rPr lang="en-US" altLang="en-US"/>
              <a:t>Rocking legs</a:t>
            </a:r>
          </a:p>
          <a:p>
            <a:pPr eaLnBrk="1" hangingPunct="1"/>
            <a:r>
              <a:rPr lang="en-US" altLang="en-US"/>
              <a:t>Drumming fingers</a:t>
            </a:r>
          </a:p>
          <a:p>
            <a:pPr eaLnBrk="1" hangingPunct="1"/>
            <a:r>
              <a:rPr lang="en-US" altLang="en-US"/>
              <a:t>Biting nails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458071D7-9D53-41A9-850D-85EA10FA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2BE95B86-718D-49FD-8F34-94C171014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Fiddling with the jewelry or hair</a:t>
            </a:r>
          </a:p>
          <a:p>
            <a:pPr eaLnBrk="1" hangingPunct="1"/>
            <a:r>
              <a:rPr lang="en-US" altLang="en-US"/>
              <a:t>Covering your mouth with your hand while talking </a:t>
            </a:r>
          </a:p>
          <a:p>
            <a:pPr eaLnBrk="1" hangingPunct="1"/>
            <a:r>
              <a:rPr lang="en-US" altLang="en-US"/>
              <a:t>Rocking in your chair</a:t>
            </a:r>
          </a:p>
          <a:p>
            <a:pPr eaLnBrk="1" hangingPunct="1"/>
            <a:r>
              <a:rPr lang="en-US" altLang="en-US"/>
              <a:t>Scratching a lot</a:t>
            </a:r>
          </a:p>
          <a:p>
            <a:pPr eaLnBrk="1" hangingPunct="1"/>
            <a:r>
              <a:rPr lang="en-US" altLang="en-US"/>
              <a:t>Clearing your throat too much</a:t>
            </a:r>
          </a:p>
          <a:p>
            <a:pPr eaLnBrk="1" hangingPunct="1"/>
            <a:r>
              <a:rPr lang="en-US" altLang="en-US"/>
              <a:t>Straightening your tie</a:t>
            </a:r>
          </a:p>
          <a:p>
            <a:pPr eaLnBrk="1" hangingPunct="1"/>
            <a:r>
              <a:rPr lang="en-US" altLang="en-US"/>
              <a:t>Playing with watch or cufflinks</a:t>
            </a:r>
          </a:p>
          <a:p>
            <a:pPr eaLnBrk="1" hangingPunct="1"/>
            <a:r>
              <a:rPr lang="en-US" altLang="en-US"/>
              <a:t>Hands in the pocket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818DB7D-A1CD-4ABC-87EE-BD68C7A1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LOOKING AGGRESSIVE</a:t>
            </a:r>
            <a:endParaRPr lang="en-US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EAB0401E-56F8-409C-815E-4EC34847A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Arms folded across the chest</a:t>
            </a:r>
          </a:p>
          <a:p>
            <a:pPr eaLnBrk="1" hangingPunct="1"/>
            <a:r>
              <a:rPr lang="en-US" altLang="en-US"/>
              <a:t>Staring </a:t>
            </a:r>
          </a:p>
          <a:p>
            <a:pPr eaLnBrk="1" hangingPunct="1"/>
            <a:r>
              <a:rPr lang="en-US" altLang="en-US"/>
              <a:t>Pointing</a:t>
            </a:r>
          </a:p>
          <a:p>
            <a:pPr eaLnBrk="1" hangingPunct="1"/>
            <a:r>
              <a:rPr lang="en-US" altLang="en-US"/>
              <a:t>Making a fist</a:t>
            </a:r>
          </a:p>
          <a:p>
            <a:pPr eaLnBrk="1" hangingPunct="1"/>
            <a:r>
              <a:rPr lang="en-US" altLang="en-US"/>
              <a:t>Leaning over someone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CFCD5F6-E40E-40E0-A3DA-E7946EF5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BEHAVING RUDELY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D7A3-8307-4941-8F1C-E2248468B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Working when someone is talking to you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Puffing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/>
              <a:t>Tollering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Smirking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Whispering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Cracking knuckles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Grooming yourself’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Standing too close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Packing up folders and papers well before the meeting is over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Shaking hands too hard or limp handshakes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5E068AC-0EA2-4726-B909-447BABA9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15901-FAC2-4C34-95F5-D0F887402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Yawning when the meeting is in progress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Looking at your watch repeatedly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Blinking a lot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Fiddling with rings, watches, earrings and chains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Tapping or clicking pens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Playing with paper clips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Jingling money in pocket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Picking at fingernails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Twiddling bits of hair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Smoking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A2B72BF-D1C6-47B4-BD3E-852B6DB3E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LEADERSHIP QUALITIES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DC66A-AA58-4D43-BD0C-BA62D5CB3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Courage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Self-control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 keen sense of justice and fairness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Definiteness of plans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The habit of doing more than being paid for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 pleasing personality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Sympathy and understanding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Mastery of details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Willingness to assume full responsibility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Co-operation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985E109-21EA-4869-B130-74566907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PERSONAL QUALITIES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7A55080-36C7-4855-8C30-51E558920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accurate </a:t>
            </a:r>
          </a:p>
          <a:p>
            <a:pPr eaLnBrk="1" hangingPunct="1"/>
            <a:r>
              <a:rPr lang="en-US" altLang="en-US" sz="2400"/>
              <a:t>adaptable </a:t>
            </a:r>
          </a:p>
          <a:p>
            <a:pPr eaLnBrk="1" hangingPunct="1"/>
            <a:r>
              <a:rPr lang="en-US" altLang="en-US" sz="2400"/>
              <a:t>astute </a:t>
            </a:r>
          </a:p>
          <a:p>
            <a:pPr eaLnBrk="1" hangingPunct="1"/>
            <a:r>
              <a:rPr lang="en-US" altLang="en-US" sz="2400"/>
              <a:t>can work under pressure </a:t>
            </a:r>
          </a:p>
          <a:p>
            <a:pPr eaLnBrk="1" hangingPunct="1"/>
            <a:r>
              <a:rPr lang="en-US" altLang="en-US" sz="2400"/>
              <a:t>careful </a:t>
            </a:r>
          </a:p>
          <a:p>
            <a:pPr eaLnBrk="1" hangingPunct="1"/>
            <a:r>
              <a:rPr lang="en-US" altLang="en-US" sz="2400"/>
              <a:t>committed </a:t>
            </a:r>
          </a:p>
          <a:p>
            <a:pPr eaLnBrk="1" hangingPunct="1"/>
            <a:r>
              <a:rPr lang="en-US" altLang="en-US" sz="2400"/>
              <a:t>competent </a:t>
            </a:r>
          </a:p>
          <a:p>
            <a:pPr eaLnBrk="1" hangingPunct="1"/>
            <a:r>
              <a:rPr lang="en-US" altLang="en-US" sz="2400"/>
              <a:t>cooperative </a:t>
            </a:r>
          </a:p>
          <a:p>
            <a:pPr eaLnBrk="1" hangingPunct="1"/>
            <a:r>
              <a:rPr lang="en-US" altLang="en-US" sz="2400"/>
              <a:t>courteous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4A35B61-E315-4CE3-8CF8-3C361E8B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E810019-AEB0-4D07-B160-09C55AFDD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decisive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dedicated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energetic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methodical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meticulous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orderly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organized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positive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practical</a:t>
            </a:r>
            <a:r>
              <a:rPr lang="en-US" altLang="en-US" sz="2400" b="1"/>
              <a:t>  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82366AD-C74C-4387-8AEB-54F8236CC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BC3FE8-ED9B-43F1-AAF9-10D3D7F03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extrovert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flexible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friendly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get on well with other people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good communicator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good sense of humour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good time-keeper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hard working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imaginative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ABE91EE-500B-4318-8370-ABE86846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3016CD5-5456-4EF3-8198-B05A18838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independent worker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lively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logical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loyal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self confident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self motivated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sensitive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thorough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thoughtful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vigilant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work well with others </a:t>
            </a:r>
          </a:p>
          <a:p>
            <a:pPr eaLnBrk="1" hangingPunct="1">
              <a:lnSpc>
                <a:spcPct val="80000"/>
              </a:lnSpc>
            </a:pPr>
            <a:endParaRPr lang="en-US" altLang="en-US" sz="110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222B0-8CE6-45A7-A3E9-EE1556B7D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 man is identified by his personality – public image.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It is the totality of the person and not merely external looks, but character, behavioral traits and attitude towards life.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Personality development – is the improvement of behavioral traits such as communication skills, interpersonal relationships, attitude towards life and restoring our ethics.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AD16926-1BB4-4D52-85A4-56A3BA733F5F}"/>
              </a:ext>
            </a:extLst>
          </p:cNvPr>
          <p:cNvGraphicFramePr/>
          <p:nvPr/>
        </p:nvGraphicFramePr>
        <p:xfrm>
          <a:off x="0" y="457200"/>
          <a:ext cx="9120188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9">
            <a:extLst>
              <a:ext uri="{FF2B5EF4-FFF2-40B4-BE49-F238E27FC236}">
                <a16:creationId xmlns:a16="http://schemas.microsoft.com/office/drawing/2014/main" id="{79CA5214-7C98-490E-B1E3-418EB5BCE5A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Prentice Hall, 2001</a:t>
            </a:r>
          </a:p>
        </p:txBody>
      </p:sp>
      <p:sp>
        <p:nvSpPr>
          <p:cNvPr id="27651" name="Slide Number Placeholder 17">
            <a:extLst>
              <a:ext uri="{FF2B5EF4-FFF2-40B4-BE49-F238E27FC236}">
                <a16:creationId xmlns:a16="http://schemas.microsoft.com/office/drawing/2014/main" id="{22FB299D-427D-4C1C-98F5-4C5B3105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B82546-3933-4A71-A348-54B9D748AEB5}" type="slidenum">
              <a:rPr lang="en-US" altLang="en-US" sz="1200">
                <a:solidFill>
                  <a:srgbClr val="045C75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27652" name="Rectangle 2" descr="Parchment">
            <a:extLst>
              <a:ext uri="{FF2B5EF4-FFF2-40B4-BE49-F238E27FC236}">
                <a16:creationId xmlns:a16="http://schemas.microsoft.com/office/drawing/2014/main" id="{35BC589A-63CB-41D1-AA34-29AD325DE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36600"/>
            <a:ext cx="8229600" cy="6858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Tahoma" panose="020B0604030504040204" pitchFamily="34" charset="0"/>
              </a:rPr>
              <a:t>Holland’s Personality-Job Fit Theory</a:t>
            </a:r>
            <a:r>
              <a:rPr lang="en-US" altLang="en-US" sz="3600" b="1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27653" name="Rectangle 3" descr="Parchment">
            <a:extLst>
              <a:ext uri="{FF2B5EF4-FFF2-40B4-BE49-F238E27FC236}">
                <a16:creationId xmlns:a16="http://schemas.microsoft.com/office/drawing/2014/main" id="{7B268308-60C0-429D-B8E4-A76ECC45B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22400"/>
            <a:ext cx="2743200" cy="606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Type</a:t>
            </a:r>
          </a:p>
        </p:txBody>
      </p:sp>
      <p:sp>
        <p:nvSpPr>
          <p:cNvPr id="27654" name="Rectangle 4" descr="Parchment">
            <a:extLst>
              <a:ext uri="{FF2B5EF4-FFF2-40B4-BE49-F238E27FC236}">
                <a16:creationId xmlns:a16="http://schemas.microsoft.com/office/drawing/2014/main" id="{B3BC1FBF-C518-40D9-9262-D65BB1F03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422400"/>
            <a:ext cx="2743200" cy="606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Personality</a:t>
            </a:r>
          </a:p>
        </p:txBody>
      </p:sp>
      <p:sp>
        <p:nvSpPr>
          <p:cNvPr id="27655" name="Rectangle 5" descr="Parchment">
            <a:extLst>
              <a:ext uri="{FF2B5EF4-FFF2-40B4-BE49-F238E27FC236}">
                <a16:creationId xmlns:a16="http://schemas.microsoft.com/office/drawing/2014/main" id="{7DC7A880-C865-4B49-AD45-98839B3C6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422400"/>
            <a:ext cx="2743200" cy="606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Occupations</a:t>
            </a:r>
          </a:p>
        </p:txBody>
      </p:sp>
      <p:sp>
        <p:nvSpPr>
          <p:cNvPr id="27656" name="Rectangle 6" descr="Parchment">
            <a:extLst>
              <a:ext uri="{FF2B5EF4-FFF2-40B4-BE49-F238E27FC236}">
                <a16:creationId xmlns:a16="http://schemas.microsoft.com/office/drawing/2014/main" id="{C6C25A6A-66D6-437C-AB18-859C9129D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028825"/>
            <a:ext cx="2743200" cy="7572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Realistic</a:t>
            </a:r>
          </a:p>
        </p:txBody>
      </p:sp>
      <p:sp>
        <p:nvSpPr>
          <p:cNvPr id="27657" name="Rectangle 7" descr="Parchment">
            <a:extLst>
              <a:ext uri="{FF2B5EF4-FFF2-40B4-BE49-F238E27FC236}">
                <a16:creationId xmlns:a16="http://schemas.microsoft.com/office/drawing/2014/main" id="{C934341D-0600-4AB5-BCFF-336AB688E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62250"/>
            <a:ext cx="2743200" cy="7572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Investigative</a:t>
            </a:r>
          </a:p>
        </p:txBody>
      </p:sp>
      <p:sp>
        <p:nvSpPr>
          <p:cNvPr id="27658" name="Rectangle 8" descr="Parchment">
            <a:extLst>
              <a:ext uri="{FF2B5EF4-FFF2-40B4-BE49-F238E27FC236}">
                <a16:creationId xmlns:a16="http://schemas.microsoft.com/office/drawing/2014/main" id="{56832155-3FDE-4327-8132-E1DBF1163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94088"/>
            <a:ext cx="2743200" cy="7588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Social</a:t>
            </a:r>
          </a:p>
        </p:txBody>
      </p:sp>
      <p:sp>
        <p:nvSpPr>
          <p:cNvPr id="27659" name="Rectangle 9" descr="Parchment">
            <a:extLst>
              <a:ext uri="{FF2B5EF4-FFF2-40B4-BE49-F238E27FC236}">
                <a16:creationId xmlns:a16="http://schemas.microsoft.com/office/drawing/2014/main" id="{99D2FF30-9109-4FEA-B617-BC9A65F74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227513"/>
            <a:ext cx="2743200" cy="7588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Conventional</a:t>
            </a:r>
          </a:p>
        </p:txBody>
      </p:sp>
      <p:sp>
        <p:nvSpPr>
          <p:cNvPr id="27660" name="Rectangle 10" descr="Parchment">
            <a:extLst>
              <a:ext uri="{FF2B5EF4-FFF2-40B4-BE49-F238E27FC236}">
                <a16:creationId xmlns:a16="http://schemas.microsoft.com/office/drawing/2014/main" id="{5AACEAFD-8A48-4077-B565-CBED28654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960938"/>
            <a:ext cx="2743200" cy="7572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Enterprising</a:t>
            </a:r>
          </a:p>
        </p:txBody>
      </p:sp>
      <p:sp>
        <p:nvSpPr>
          <p:cNvPr id="27661" name="Rectangle 11" descr="Parchment">
            <a:extLst>
              <a:ext uri="{FF2B5EF4-FFF2-40B4-BE49-F238E27FC236}">
                <a16:creationId xmlns:a16="http://schemas.microsoft.com/office/drawing/2014/main" id="{E26F1336-97B6-4A26-8D81-C9B0A44C9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694363"/>
            <a:ext cx="2743200" cy="7572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>
                <a:latin typeface="Arial" panose="020B0604020202020204" pitchFamily="34" charset="0"/>
              </a:rPr>
              <a:t>Artistic</a:t>
            </a:r>
          </a:p>
        </p:txBody>
      </p:sp>
      <p:sp>
        <p:nvSpPr>
          <p:cNvPr id="27662" name="Rectangle 12" descr="Parchment">
            <a:extLst>
              <a:ext uri="{FF2B5EF4-FFF2-40B4-BE49-F238E27FC236}">
                <a16:creationId xmlns:a16="http://schemas.microsoft.com/office/drawing/2014/main" id="{4CB3FAF7-D058-4AA1-A9B8-DE28863B5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028825"/>
            <a:ext cx="2743200" cy="7572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Shy, Stable, Practical</a:t>
            </a:r>
          </a:p>
        </p:txBody>
      </p:sp>
      <p:sp>
        <p:nvSpPr>
          <p:cNvPr id="27663" name="Rectangle 13" descr="Parchment">
            <a:extLst>
              <a:ext uri="{FF2B5EF4-FFF2-40B4-BE49-F238E27FC236}">
                <a16:creationId xmlns:a16="http://schemas.microsoft.com/office/drawing/2014/main" id="{2C4F183F-B252-445E-AE7F-245A98A37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62250"/>
            <a:ext cx="2743200" cy="7572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Analytical, Independent</a:t>
            </a:r>
          </a:p>
        </p:txBody>
      </p:sp>
      <p:sp>
        <p:nvSpPr>
          <p:cNvPr id="27664" name="Rectangle 14" descr="Parchment">
            <a:extLst>
              <a:ext uri="{FF2B5EF4-FFF2-40B4-BE49-F238E27FC236}">
                <a16:creationId xmlns:a16="http://schemas.microsoft.com/office/drawing/2014/main" id="{1A91405F-A6A0-4E78-8AE7-7607A3E6C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494088"/>
            <a:ext cx="2743200" cy="7588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Sociable, Cooperative</a:t>
            </a:r>
          </a:p>
        </p:txBody>
      </p:sp>
      <p:sp>
        <p:nvSpPr>
          <p:cNvPr id="27665" name="Rectangle 15" descr="Parchment">
            <a:extLst>
              <a:ext uri="{FF2B5EF4-FFF2-40B4-BE49-F238E27FC236}">
                <a16:creationId xmlns:a16="http://schemas.microsoft.com/office/drawing/2014/main" id="{6109EE7C-FC72-46E4-B567-1D3491060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227513"/>
            <a:ext cx="2743200" cy="7588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Practical, Efficient</a:t>
            </a:r>
          </a:p>
        </p:txBody>
      </p:sp>
      <p:sp>
        <p:nvSpPr>
          <p:cNvPr id="27666" name="Rectangle 16" descr="Parchment">
            <a:extLst>
              <a:ext uri="{FF2B5EF4-FFF2-40B4-BE49-F238E27FC236}">
                <a16:creationId xmlns:a16="http://schemas.microsoft.com/office/drawing/2014/main" id="{57832404-4811-40F4-89B4-2A7E34E0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960938"/>
            <a:ext cx="2743200" cy="7572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Ambitious, Energetic </a:t>
            </a:r>
          </a:p>
        </p:txBody>
      </p:sp>
      <p:sp>
        <p:nvSpPr>
          <p:cNvPr id="27667" name="Rectangle 17" descr="Parchment">
            <a:extLst>
              <a:ext uri="{FF2B5EF4-FFF2-40B4-BE49-F238E27FC236}">
                <a16:creationId xmlns:a16="http://schemas.microsoft.com/office/drawing/2014/main" id="{0BEC7D4D-035A-4DC4-BE84-A9FC0218A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94363"/>
            <a:ext cx="2743200" cy="7572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Imaginative, Idealistic </a:t>
            </a:r>
          </a:p>
        </p:txBody>
      </p:sp>
      <p:sp>
        <p:nvSpPr>
          <p:cNvPr id="27668" name="Rectangle 18" descr="Parchment">
            <a:extLst>
              <a:ext uri="{FF2B5EF4-FFF2-40B4-BE49-F238E27FC236}">
                <a16:creationId xmlns:a16="http://schemas.microsoft.com/office/drawing/2014/main" id="{48B503CF-0D82-479C-8AF7-08FCA6E56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028825"/>
            <a:ext cx="2743200" cy="7572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Mechanic, Farmer,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Assembly-Line Worker</a:t>
            </a:r>
          </a:p>
        </p:txBody>
      </p:sp>
      <p:sp>
        <p:nvSpPr>
          <p:cNvPr id="27669" name="Rectangle 19" descr="Parchment">
            <a:extLst>
              <a:ext uri="{FF2B5EF4-FFF2-40B4-BE49-F238E27FC236}">
                <a16:creationId xmlns:a16="http://schemas.microsoft.com/office/drawing/2014/main" id="{CBFE684B-70DD-4F65-AC20-B809BB7D1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762250"/>
            <a:ext cx="2743200" cy="7572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Biologist, Economist,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Mathematician </a:t>
            </a:r>
          </a:p>
        </p:txBody>
      </p:sp>
      <p:sp>
        <p:nvSpPr>
          <p:cNvPr id="27670" name="Rectangle 20" descr="Parchment">
            <a:extLst>
              <a:ext uri="{FF2B5EF4-FFF2-40B4-BE49-F238E27FC236}">
                <a16:creationId xmlns:a16="http://schemas.microsoft.com/office/drawing/2014/main" id="{9CADD66D-5104-45A5-8235-2F118FA9B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94088"/>
            <a:ext cx="2743200" cy="7588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Social Worker,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Teacher, Counselor</a:t>
            </a:r>
          </a:p>
        </p:txBody>
      </p:sp>
      <p:sp>
        <p:nvSpPr>
          <p:cNvPr id="27671" name="Rectangle 21" descr="Parchment">
            <a:extLst>
              <a:ext uri="{FF2B5EF4-FFF2-40B4-BE49-F238E27FC236}">
                <a16:creationId xmlns:a16="http://schemas.microsoft.com/office/drawing/2014/main" id="{54F0D09A-D3B6-4F49-B603-501CEF33A0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27513"/>
            <a:ext cx="2743200" cy="7588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Accountant, Manager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Bank Teller</a:t>
            </a:r>
          </a:p>
        </p:txBody>
      </p:sp>
      <p:sp>
        <p:nvSpPr>
          <p:cNvPr id="27672" name="Rectangle 22" descr="Parchment">
            <a:extLst>
              <a:ext uri="{FF2B5EF4-FFF2-40B4-BE49-F238E27FC236}">
                <a16:creationId xmlns:a16="http://schemas.microsoft.com/office/drawing/2014/main" id="{76D969D2-3649-4C33-9787-071B92F42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960938"/>
            <a:ext cx="2743200" cy="7572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Lawyer, Salesperson</a:t>
            </a:r>
          </a:p>
        </p:txBody>
      </p:sp>
      <p:sp>
        <p:nvSpPr>
          <p:cNvPr id="27673" name="Rectangle 23" descr="Parchment">
            <a:extLst>
              <a:ext uri="{FF2B5EF4-FFF2-40B4-BE49-F238E27FC236}">
                <a16:creationId xmlns:a16="http://schemas.microsoft.com/office/drawing/2014/main" id="{EE47A9F1-B772-4874-A15D-6CAD09618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694363"/>
            <a:ext cx="2743200" cy="7572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Painter, Writer,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 Narrow" panose="020B0606020202030204" pitchFamily="34" charset="0"/>
              </a:rPr>
              <a:t>Musician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7E0A317E-CF5B-4C6D-A8F8-F3AF5E0A3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6048375" cy="381000"/>
          </a:xfrm>
        </p:spPr>
        <p:txBody>
          <a:bodyPr/>
          <a:lstStyle/>
          <a:p>
            <a:pPr algn="ctr" eaLnBrk="1" hangingPunct="1"/>
            <a:r>
              <a:rPr lang="en-US" altLang="en-US" sz="4200"/>
              <a:t>Type A and B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B65F787-9CFA-4437-AC6A-2F34D6E37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1143000"/>
            <a:ext cx="6705600" cy="5334000"/>
          </a:xfrm>
        </p:spPr>
        <p:txBody>
          <a:bodyPr/>
          <a:lstStyle/>
          <a:p>
            <a:pPr eaLnBrk="1" hangingPunct="1"/>
            <a:r>
              <a:rPr lang="en-US" altLang="en-US" sz="1700"/>
              <a:t> 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545E1076-5DE7-4DD6-AAEF-61AC23402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19200"/>
            <a:ext cx="69342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ACE9C8C9-E104-46A2-986F-E42415B9F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85800"/>
            <a:ext cx="3276600" cy="660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Type A Personality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20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Always moving, walking, and eating rapidly.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Feel impatient with the rate at which most events take place.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Strive to think or do two or more things at once.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Cannot cope with leisure time.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Are obsessed with numbers, measuring their success in terms of how many or how much of everything they acquire.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US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9814" name="Rectangle 6">
            <a:extLst>
              <a:ext uri="{FF2B5EF4-FFF2-40B4-BE49-F238E27FC236}">
                <a16:creationId xmlns:a16="http://schemas.microsoft.com/office/drawing/2014/main" id="{D4DD9FB7-BEC7-4732-8177-EEACF80BF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85800"/>
            <a:ext cx="3200400" cy="619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000" b="1">
                <a:latin typeface="Arial" panose="020B0604020202020204" pitchFamily="34" charset="0"/>
              </a:rPr>
              <a:t>Type B Personality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000" b="1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en-US" sz="1800" b="1">
                <a:solidFill>
                  <a:srgbClr val="99CCFF"/>
                </a:solidFill>
                <a:latin typeface="Arial" panose="020B0604020202020204" pitchFamily="34" charset="0"/>
              </a:rPr>
              <a:t>Never suffer from a sense of time urgency with its accompanying impatience.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1800" b="1">
              <a:solidFill>
                <a:srgbClr val="99CCFF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en-US" sz="1800" b="1">
                <a:solidFill>
                  <a:srgbClr val="99CCFF"/>
                </a:solidFill>
                <a:latin typeface="Arial" panose="020B0604020202020204" pitchFamily="34" charset="0"/>
              </a:rPr>
              <a:t>Feel no need to display or discuss either their achievements or accomplishments unless such exposure is demanded by the situation.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1800" b="1">
              <a:solidFill>
                <a:srgbClr val="99CCFF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en-US" sz="1800" b="1">
                <a:solidFill>
                  <a:srgbClr val="99CCFF"/>
                </a:solidFill>
                <a:latin typeface="Arial" panose="020B0604020202020204" pitchFamily="34" charset="0"/>
              </a:rPr>
              <a:t>Play for fun &amp; relaxation, instead of exhibit their superiority at any cost.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1800" b="1">
              <a:solidFill>
                <a:srgbClr val="99CCFF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1800" b="1">
                <a:solidFill>
                  <a:srgbClr val="99CCFF"/>
                </a:solidFill>
                <a:latin typeface="Arial" panose="020B0604020202020204" pitchFamily="34" charset="0"/>
              </a:rPr>
              <a:t>Can relax without guilt.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7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3" grpId="0"/>
      <p:bldP spid="119813" grpId="1"/>
      <p:bldP spid="1198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039BF51-EC41-43F9-8469-58486F0D6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14400"/>
            <a:ext cx="6553200" cy="508000"/>
          </a:xfrm>
        </p:spPr>
        <p:txBody>
          <a:bodyPr/>
          <a:lstStyle/>
          <a:p>
            <a:pPr eaLnBrk="1" hangingPunct="1"/>
            <a:r>
              <a:rPr lang="en-US" altLang="en-US" sz="4600">
                <a:solidFill>
                  <a:srgbClr val="FF6699"/>
                </a:solidFill>
              </a:rPr>
              <a:t>Big 5 in Short…</a:t>
            </a:r>
          </a:p>
        </p:txBody>
      </p:sp>
      <p:graphicFrame>
        <p:nvGraphicFramePr>
          <p:cNvPr id="123907" name="Group 3">
            <a:extLst>
              <a:ext uri="{FF2B5EF4-FFF2-40B4-BE49-F238E27FC236}">
                <a16:creationId xmlns:a16="http://schemas.microsoft.com/office/drawing/2014/main" id="{61B7EF40-9836-42FA-B8D7-3E3D76F3B9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017713"/>
          <a:ext cx="7643813" cy="4791075"/>
        </p:xfrm>
        <a:graphic>
          <a:graphicData uri="http://schemas.openxmlformats.org/drawingml/2006/table">
            <a:tbl>
              <a:tblPr/>
              <a:tblGrid>
                <a:gridCol w="382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Personality Factors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Characters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7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nstantia" pitchFamily="18" charset="0"/>
                        </a:rPr>
                        <a:t>Conscientiousness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AutoNum type="arabicPeriod"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AutoNum type="arabicPeriod" startAt="2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tantia" pitchFamily="18" charset="0"/>
                        </a:rPr>
                        <a:t>Agreeableness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AutoNum type="arabicPeriod" startAt="3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tantia" pitchFamily="18" charset="0"/>
                        </a:rPr>
                        <a:t>Neuroticism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AutoNum type="arabicPeriod" startAt="4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nstantia" pitchFamily="18" charset="0"/>
                        </a:rPr>
                        <a:t>Openness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" pitchFamily="2" charset="2"/>
                        <a:buAutoNum type="arabicPeriod" startAt="4"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nstantia" pitchFamily="18" charset="0"/>
                        </a:rPr>
                        <a:t>5.     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Constantia" pitchFamily="18" charset="0"/>
                        </a:rPr>
                        <a:t>Extroversion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nstantia" pitchFamily="18" charset="0"/>
                        </a:rPr>
                        <a:t>Careful, dependable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onstantia" pitchFamily="18" charset="0"/>
                        </a:rPr>
                        <a:t> self disciplined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nstantia" pitchFamily="18" charset="0"/>
                        </a:rPr>
                        <a:t>Courteous, good natured, empathic and caring.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Constantia" pitchFamily="18" charset="0"/>
                        </a:rPr>
                        <a:t>Poised, secure and calm.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onstantia" pitchFamily="18" charset="0"/>
                        </a:rPr>
                        <a:t>Sensitive, flexible, creative and curious.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Constantia" pitchFamily="18" charset="0"/>
                        </a:rPr>
                        <a:t>Outgoing and cautious.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FEDBAF16-3005-49FB-A21B-1385A8D3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09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7200" b="1">
                <a:latin typeface="Curlz MT" pitchFamily="82" charset="0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7">
            <a:extLst>
              <a:ext uri="{FF2B5EF4-FFF2-40B4-BE49-F238E27FC236}">
                <a16:creationId xmlns:a16="http://schemas.microsoft.com/office/drawing/2014/main" id="{997E1DE6-914E-411D-A985-A22139C03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88">
            <a:extLst>
              <a:ext uri="{FF2B5EF4-FFF2-40B4-BE49-F238E27FC236}">
                <a16:creationId xmlns:a16="http://schemas.microsoft.com/office/drawing/2014/main" id="{7ED8D8D1-C126-4AAF-9613-532A07FA0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0" name="Organization Chart 54">
            <a:extLst>
              <a:ext uri="{FF2B5EF4-FFF2-40B4-BE49-F238E27FC236}">
                <a16:creationId xmlns:a16="http://schemas.microsoft.com/office/drawing/2014/main" id="{49324CA9-451E-4AF7-88CA-351E3DBCD0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0"/>
            <a:ext cx="8915400" cy="6858000"/>
            <a:chOff x="1597" y="1817"/>
            <a:chExt cx="18402" cy="5434"/>
          </a:xfrm>
        </p:grpSpPr>
        <p:cxnSp>
          <p:nvCxnSpPr>
            <p:cNvPr id="9221" name="_s1110">
              <a:extLst>
                <a:ext uri="{FF2B5EF4-FFF2-40B4-BE49-F238E27FC236}">
                  <a16:creationId xmlns:a16="http://schemas.microsoft.com/office/drawing/2014/main" id="{3F9262C4-12DB-43B1-9B5C-4F3B972DFD63}"/>
                </a:ext>
              </a:extLst>
            </p:cNvPr>
            <p:cNvCxnSpPr>
              <a:cxnSpLocks noChangeShapeType="1"/>
              <a:stCxn id="9251" idx="1"/>
              <a:endCxn id="9248" idx="2"/>
            </p:cNvCxnSpPr>
            <p:nvPr/>
          </p:nvCxnSpPr>
          <p:spPr bwMode="auto">
            <a:xfrm rot="10800000">
              <a:off x="14682" y="6480"/>
              <a:ext cx="363" cy="51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2" name="_s1109">
              <a:extLst>
                <a:ext uri="{FF2B5EF4-FFF2-40B4-BE49-F238E27FC236}">
                  <a16:creationId xmlns:a16="http://schemas.microsoft.com/office/drawing/2014/main" id="{049135F9-6088-4BA2-A62A-51CF2780FD6A}"/>
                </a:ext>
              </a:extLst>
            </p:cNvPr>
            <p:cNvCxnSpPr>
              <a:cxnSpLocks noChangeShapeType="1"/>
              <a:stCxn id="9250" idx="1"/>
              <a:endCxn id="9247" idx="2"/>
            </p:cNvCxnSpPr>
            <p:nvPr/>
          </p:nvCxnSpPr>
          <p:spPr bwMode="auto">
            <a:xfrm rot="10800000">
              <a:off x="9008" y="6480"/>
              <a:ext cx="357" cy="51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3" name="_s1108">
              <a:extLst>
                <a:ext uri="{FF2B5EF4-FFF2-40B4-BE49-F238E27FC236}">
                  <a16:creationId xmlns:a16="http://schemas.microsoft.com/office/drawing/2014/main" id="{95065E8C-8DD9-41BD-A390-A7A533D63D1D}"/>
                </a:ext>
              </a:extLst>
            </p:cNvPr>
            <p:cNvCxnSpPr>
              <a:cxnSpLocks noChangeShapeType="1"/>
              <a:stCxn id="9249" idx="1"/>
              <a:endCxn id="9246" idx="2"/>
            </p:cNvCxnSpPr>
            <p:nvPr/>
          </p:nvCxnSpPr>
          <p:spPr bwMode="auto">
            <a:xfrm rot="10800000">
              <a:off x="3328" y="6480"/>
              <a:ext cx="363" cy="519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4" name="_s1107">
              <a:extLst>
                <a:ext uri="{FF2B5EF4-FFF2-40B4-BE49-F238E27FC236}">
                  <a16:creationId xmlns:a16="http://schemas.microsoft.com/office/drawing/2014/main" id="{3592AC19-6429-4CC5-985D-B1BD98B64074}"/>
                </a:ext>
              </a:extLst>
            </p:cNvPr>
            <p:cNvCxnSpPr>
              <a:cxnSpLocks noChangeShapeType="1"/>
              <a:stCxn id="9248" idx="0"/>
              <a:endCxn id="9245" idx="2"/>
            </p:cNvCxnSpPr>
            <p:nvPr/>
          </p:nvCxnSpPr>
          <p:spPr bwMode="auto">
            <a:xfrm rot="-5400000">
              <a:off x="14549" y="5625"/>
              <a:ext cx="268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5" name="_s1106">
              <a:extLst>
                <a:ext uri="{FF2B5EF4-FFF2-40B4-BE49-F238E27FC236}">
                  <a16:creationId xmlns:a16="http://schemas.microsoft.com/office/drawing/2014/main" id="{0A882288-AD67-4A07-AA34-8D366D7D10B7}"/>
                </a:ext>
              </a:extLst>
            </p:cNvPr>
            <p:cNvCxnSpPr>
              <a:cxnSpLocks noChangeShapeType="1"/>
              <a:stCxn id="9247" idx="0"/>
              <a:endCxn id="9244" idx="2"/>
            </p:cNvCxnSpPr>
            <p:nvPr/>
          </p:nvCxnSpPr>
          <p:spPr bwMode="auto">
            <a:xfrm rot="-5400000">
              <a:off x="8875" y="5625"/>
              <a:ext cx="268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6" name="_s1105">
              <a:extLst>
                <a:ext uri="{FF2B5EF4-FFF2-40B4-BE49-F238E27FC236}">
                  <a16:creationId xmlns:a16="http://schemas.microsoft.com/office/drawing/2014/main" id="{F3780D7D-2356-477B-818C-E5DED395D518}"/>
                </a:ext>
              </a:extLst>
            </p:cNvPr>
            <p:cNvCxnSpPr>
              <a:cxnSpLocks noChangeShapeType="1"/>
              <a:stCxn id="9246" idx="0"/>
              <a:endCxn id="9243" idx="2"/>
            </p:cNvCxnSpPr>
            <p:nvPr/>
          </p:nvCxnSpPr>
          <p:spPr bwMode="auto">
            <a:xfrm rot="-5400000">
              <a:off x="3195" y="5625"/>
              <a:ext cx="268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_s1104">
              <a:extLst>
                <a:ext uri="{FF2B5EF4-FFF2-40B4-BE49-F238E27FC236}">
                  <a16:creationId xmlns:a16="http://schemas.microsoft.com/office/drawing/2014/main" id="{08852BEC-C845-42CD-A70E-48AA7E4ADCE6}"/>
                </a:ext>
              </a:extLst>
            </p:cNvPr>
            <p:cNvCxnSpPr>
              <a:cxnSpLocks noChangeShapeType="1"/>
              <a:stCxn id="9245" idx="0"/>
              <a:endCxn id="9242" idx="2"/>
            </p:cNvCxnSpPr>
            <p:nvPr/>
          </p:nvCxnSpPr>
          <p:spPr bwMode="auto">
            <a:xfrm rot="-5400000">
              <a:off x="14549" y="4638"/>
              <a:ext cx="267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_s1103">
              <a:extLst>
                <a:ext uri="{FF2B5EF4-FFF2-40B4-BE49-F238E27FC236}">
                  <a16:creationId xmlns:a16="http://schemas.microsoft.com/office/drawing/2014/main" id="{6A59AB9A-AC52-4F95-AA7F-D9461483B190}"/>
                </a:ext>
              </a:extLst>
            </p:cNvPr>
            <p:cNvCxnSpPr>
              <a:cxnSpLocks noChangeShapeType="1"/>
              <a:stCxn id="9244" idx="0"/>
              <a:endCxn id="9241" idx="2"/>
            </p:cNvCxnSpPr>
            <p:nvPr/>
          </p:nvCxnSpPr>
          <p:spPr bwMode="auto">
            <a:xfrm rot="-5400000">
              <a:off x="8875" y="4638"/>
              <a:ext cx="267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9" name="_s1102">
              <a:extLst>
                <a:ext uri="{FF2B5EF4-FFF2-40B4-BE49-F238E27FC236}">
                  <a16:creationId xmlns:a16="http://schemas.microsoft.com/office/drawing/2014/main" id="{BD5C2CC7-C0F6-4E7C-AAB1-8EC255018CAF}"/>
                </a:ext>
              </a:extLst>
            </p:cNvPr>
            <p:cNvCxnSpPr>
              <a:cxnSpLocks noChangeShapeType="1"/>
              <a:stCxn id="9243" idx="0"/>
              <a:endCxn id="9240" idx="2"/>
            </p:cNvCxnSpPr>
            <p:nvPr/>
          </p:nvCxnSpPr>
          <p:spPr bwMode="auto">
            <a:xfrm rot="-5400000">
              <a:off x="3195" y="4638"/>
              <a:ext cx="267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_s1101">
              <a:extLst>
                <a:ext uri="{FF2B5EF4-FFF2-40B4-BE49-F238E27FC236}">
                  <a16:creationId xmlns:a16="http://schemas.microsoft.com/office/drawing/2014/main" id="{20347E86-BE07-4860-A666-DAFD1D3790C1}"/>
                </a:ext>
              </a:extLst>
            </p:cNvPr>
            <p:cNvCxnSpPr>
              <a:cxnSpLocks noChangeShapeType="1"/>
              <a:stCxn id="9242" idx="0"/>
              <a:endCxn id="9239" idx="2"/>
            </p:cNvCxnSpPr>
            <p:nvPr/>
          </p:nvCxnSpPr>
          <p:spPr bwMode="auto">
            <a:xfrm rot="-5400000">
              <a:off x="14551" y="3649"/>
              <a:ext cx="267" cy="5"/>
            </a:xfrm>
            <a:prstGeom prst="bentConnector3">
              <a:avLst>
                <a:gd name="adj1" fmla="val 4067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_s1100">
              <a:extLst>
                <a:ext uri="{FF2B5EF4-FFF2-40B4-BE49-F238E27FC236}">
                  <a16:creationId xmlns:a16="http://schemas.microsoft.com/office/drawing/2014/main" id="{4949BDA1-E009-4593-8BC4-70B886E44642}"/>
                </a:ext>
              </a:extLst>
            </p:cNvPr>
            <p:cNvCxnSpPr>
              <a:cxnSpLocks noChangeShapeType="1"/>
              <a:stCxn id="9241" idx="0"/>
              <a:endCxn id="9238" idx="2"/>
            </p:cNvCxnSpPr>
            <p:nvPr/>
          </p:nvCxnSpPr>
          <p:spPr bwMode="auto">
            <a:xfrm rot="-5400000">
              <a:off x="8875" y="3651"/>
              <a:ext cx="267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2" name="_s1099">
              <a:extLst>
                <a:ext uri="{FF2B5EF4-FFF2-40B4-BE49-F238E27FC236}">
                  <a16:creationId xmlns:a16="http://schemas.microsoft.com/office/drawing/2014/main" id="{A8A79EAF-D8B2-4069-9446-1A27E8002178}"/>
                </a:ext>
              </a:extLst>
            </p:cNvPr>
            <p:cNvCxnSpPr>
              <a:cxnSpLocks noChangeShapeType="1"/>
              <a:stCxn id="9240" idx="0"/>
              <a:endCxn id="9237" idx="2"/>
            </p:cNvCxnSpPr>
            <p:nvPr/>
          </p:nvCxnSpPr>
          <p:spPr bwMode="auto">
            <a:xfrm rot="-5400000">
              <a:off x="3197" y="3649"/>
              <a:ext cx="267" cy="6"/>
            </a:xfrm>
            <a:prstGeom prst="bentConnector3">
              <a:avLst>
                <a:gd name="adj1" fmla="val 4067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3" name="_s1098">
              <a:extLst>
                <a:ext uri="{FF2B5EF4-FFF2-40B4-BE49-F238E27FC236}">
                  <a16:creationId xmlns:a16="http://schemas.microsoft.com/office/drawing/2014/main" id="{6BA5ED65-8710-45EB-A26C-57ED4FBED70F}"/>
                </a:ext>
              </a:extLst>
            </p:cNvPr>
            <p:cNvCxnSpPr>
              <a:cxnSpLocks noChangeShapeType="1"/>
              <a:stCxn id="9239" idx="0"/>
              <a:endCxn id="9236" idx="2"/>
            </p:cNvCxnSpPr>
            <p:nvPr/>
          </p:nvCxnSpPr>
          <p:spPr bwMode="auto">
            <a:xfrm rot="5400000" flipH="1">
              <a:off x="11714" y="-171"/>
              <a:ext cx="268" cy="5679"/>
            </a:xfrm>
            <a:prstGeom prst="bentConnector3">
              <a:avLst>
                <a:gd name="adj1" fmla="val 4067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4" name="_s1097">
              <a:extLst>
                <a:ext uri="{FF2B5EF4-FFF2-40B4-BE49-F238E27FC236}">
                  <a16:creationId xmlns:a16="http://schemas.microsoft.com/office/drawing/2014/main" id="{3E13F1F8-A4DE-4699-8247-609C1EDA151E}"/>
                </a:ext>
              </a:extLst>
            </p:cNvPr>
            <p:cNvCxnSpPr>
              <a:cxnSpLocks noChangeShapeType="1"/>
              <a:stCxn id="9238" idx="0"/>
              <a:endCxn id="9236" idx="2"/>
            </p:cNvCxnSpPr>
            <p:nvPr/>
          </p:nvCxnSpPr>
          <p:spPr bwMode="auto">
            <a:xfrm rot="-5400000">
              <a:off x="8875" y="2668"/>
              <a:ext cx="268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5" name="_s1096">
              <a:extLst>
                <a:ext uri="{FF2B5EF4-FFF2-40B4-BE49-F238E27FC236}">
                  <a16:creationId xmlns:a16="http://schemas.microsoft.com/office/drawing/2014/main" id="{B413C94D-6F43-4689-B418-28F99AD67607}"/>
                </a:ext>
              </a:extLst>
            </p:cNvPr>
            <p:cNvCxnSpPr>
              <a:cxnSpLocks noChangeShapeType="1"/>
              <a:stCxn id="9237" idx="0"/>
              <a:endCxn id="9236" idx="2"/>
            </p:cNvCxnSpPr>
            <p:nvPr/>
          </p:nvCxnSpPr>
          <p:spPr bwMode="auto">
            <a:xfrm rot="-5400000">
              <a:off x="6037" y="-168"/>
              <a:ext cx="268" cy="5674"/>
            </a:xfrm>
            <a:prstGeom prst="bentConnector3">
              <a:avLst>
                <a:gd name="adj1" fmla="val 4067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6" name="_s1095">
              <a:extLst>
                <a:ext uri="{FF2B5EF4-FFF2-40B4-BE49-F238E27FC236}">
                  <a16:creationId xmlns:a16="http://schemas.microsoft.com/office/drawing/2014/main" id="{71AAAB39-FAA8-4A49-81BC-AE40C85B0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7" y="1817"/>
              <a:ext cx="3518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Know your personality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37" name="_s1094">
              <a:extLst>
                <a:ext uri="{FF2B5EF4-FFF2-40B4-BE49-F238E27FC236}">
                  <a16:creationId xmlns:a16="http://schemas.microsoft.com/office/drawing/2014/main" id="{F7C4A365-50E9-423C-BD4A-7131F66DE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4" y="2803"/>
              <a:ext cx="3070" cy="71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3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Character traits	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38" name="_s1093">
              <a:extLst>
                <a:ext uri="{FF2B5EF4-FFF2-40B4-BE49-F238E27FC236}">
                  <a16:creationId xmlns:a16="http://schemas.microsoft.com/office/drawing/2014/main" id="{3DF84247-EEC0-48F5-8FC6-6572A5D271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1" y="2803"/>
              <a:ext cx="3070" cy="71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Behavioral traits	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39" name="_s1092">
              <a:extLst>
                <a:ext uri="{FF2B5EF4-FFF2-40B4-BE49-F238E27FC236}">
                  <a16:creationId xmlns:a16="http://schemas.microsoft.com/office/drawing/2014/main" id="{DA57F694-7A6F-45EB-8AAA-3C2B4F80B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8" y="2803"/>
              <a:ext cx="3070" cy="71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Attitudinal Change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0" name="_s1091">
              <a:extLst>
                <a:ext uri="{FF2B5EF4-FFF2-40B4-BE49-F238E27FC236}">
                  <a16:creationId xmlns:a16="http://schemas.microsoft.com/office/drawing/2014/main" id="{4EB9281A-7A5B-40A3-9303-704B7AFC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" y="3785"/>
              <a:ext cx="3005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Integrity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1" name="_s1090">
              <a:extLst>
                <a:ext uri="{FF2B5EF4-FFF2-40B4-BE49-F238E27FC236}">
                  <a16:creationId xmlns:a16="http://schemas.microsoft.com/office/drawing/2014/main" id="{73E618C6-B432-4F44-9D95-9EE5808B1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4" y="3785"/>
              <a:ext cx="3005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Interpersonal Skills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2" name="_s1089">
              <a:extLst>
                <a:ext uri="{FF2B5EF4-FFF2-40B4-BE49-F238E27FC236}">
                  <a16:creationId xmlns:a16="http://schemas.microsoft.com/office/drawing/2014/main" id="{B735321F-7B91-4C89-B6C1-FCCA3439A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1" y="3785"/>
              <a:ext cx="3005" cy="721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Positive Attitude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3" name="_s1088">
              <a:extLst>
                <a:ext uri="{FF2B5EF4-FFF2-40B4-BE49-F238E27FC236}">
                  <a16:creationId xmlns:a16="http://schemas.microsoft.com/office/drawing/2014/main" id="{AB4D8D43-ADA9-40D6-A9AF-B6C750E19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3" y="4773"/>
              <a:ext cx="339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1120" tIns="10558" rIns="21120" bIns="1055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Acceptance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4" name="_s1087">
              <a:extLst>
                <a:ext uri="{FF2B5EF4-FFF2-40B4-BE49-F238E27FC236}">
                  <a16:creationId xmlns:a16="http://schemas.microsoft.com/office/drawing/2014/main" id="{3BD8FC77-224F-4E13-948C-F58C71FAB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0" y="4773"/>
              <a:ext cx="339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5703" tIns="12850" rIns="25703" bIns="12850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Communication Skills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5" name="_s1086">
              <a:extLst>
                <a:ext uri="{FF2B5EF4-FFF2-40B4-BE49-F238E27FC236}">
                  <a16:creationId xmlns:a16="http://schemas.microsoft.com/office/drawing/2014/main" id="{B8970E05-7EE6-4DDB-97DE-15930E897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7" y="4773"/>
              <a:ext cx="3392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8183" tIns="14090" rIns="28183" bIns="14090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Win-win situation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6" name="_s1085">
              <a:extLst>
                <a:ext uri="{FF2B5EF4-FFF2-40B4-BE49-F238E27FC236}">
                  <a16:creationId xmlns:a16="http://schemas.microsoft.com/office/drawing/2014/main" id="{FBC4DCB9-1EEA-432D-A724-23741AB73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" y="5760"/>
              <a:ext cx="3465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32025" tIns="16015" rIns="32025" bIns="16015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Discipline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7" name="_s1084">
              <a:extLst>
                <a:ext uri="{FF2B5EF4-FFF2-40B4-BE49-F238E27FC236}">
                  <a16:creationId xmlns:a16="http://schemas.microsoft.com/office/drawing/2014/main" id="{4643920F-AC62-4F87-A654-DE460C04C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4" y="5760"/>
              <a:ext cx="3465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54480" tIns="27240" rIns="54480" bIns="27240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Leadership Qualities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8" name="_s1083">
              <a:extLst>
                <a:ext uri="{FF2B5EF4-FFF2-40B4-BE49-F238E27FC236}">
                  <a16:creationId xmlns:a16="http://schemas.microsoft.com/office/drawing/2014/main" id="{1544C6AD-64D0-4363-9533-993CA2501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1" y="5760"/>
              <a:ext cx="3465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1178" tIns="35588" rIns="71178" bIns="35588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Keep the end in mind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49" name="_s1082">
              <a:extLst>
                <a:ext uri="{FF2B5EF4-FFF2-40B4-BE49-F238E27FC236}">
                  <a16:creationId xmlns:a16="http://schemas.microsoft.com/office/drawing/2014/main" id="{013EDE44-D4C8-4E6A-A12C-2D25A4ABF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0" y="6746"/>
              <a:ext cx="4955" cy="50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08073" tIns="54035" rIns="108073" bIns="54035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3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Dedication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0" name="_s1081">
              <a:extLst>
                <a:ext uri="{FF2B5EF4-FFF2-40B4-BE49-F238E27FC236}">
                  <a16:creationId xmlns:a16="http://schemas.microsoft.com/office/drawing/2014/main" id="{93AECB21-A660-488D-8535-E41D052D96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7" y="6746"/>
              <a:ext cx="4955" cy="50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08073" tIns="54035" rIns="108073" bIns="54035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Stress and Time management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51" name="_s1080">
              <a:extLst>
                <a:ext uri="{FF2B5EF4-FFF2-40B4-BE49-F238E27FC236}">
                  <a16:creationId xmlns:a16="http://schemas.microsoft.com/office/drawing/2014/main" id="{BA0AA697-62EE-4D98-BA78-513EF6B1E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4" y="6746"/>
              <a:ext cx="4955" cy="50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125085" tIns="62543" rIns="125085" bIns="62543" anchor="ctr"/>
            <a:lstStyle>
              <a:lvl1pPr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300">
                  <a:latin typeface="Times New Roman" panose="02020603050405020304" pitchFamily="18" charset="0"/>
                  <a:cs typeface="Times New Roman" panose="02020603050405020304" pitchFamily="18" charset="0"/>
                </a:rPr>
                <a:t>Synergise</a:t>
              </a:r>
              <a:endParaRPr lang="en-US" alt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8C9233F-B05E-48BF-960A-E37C8E97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TYPES OF PERSONALITY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FCE44-0785-46FF-BA0B-EF61A9625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700" dirty="0"/>
              <a:t>Nine Types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Perfectionists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Helpers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Romantics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Achievers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Asserters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Questioners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Adventurers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Observers and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/>
              <a:t>Peacemakers.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403A3AE-7D38-488A-A170-CD4432C2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CDAF5-E3E6-405E-B810-76F2FCD40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b="1" dirty="0"/>
              <a:t>Perfectionists </a:t>
            </a:r>
            <a:r>
              <a:rPr lang="en-US" sz="2900" dirty="0"/>
              <a:t>– are realistic, conscientious and principled 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dirty="0"/>
              <a:t>Ex: </a:t>
            </a:r>
            <a:r>
              <a:rPr lang="en-US" sz="2900" dirty="0" err="1"/>
              <a:t>Narayan</a:t>
            </a:r>
            <a:r>
              <a:rPr lang="en-US" sz="2900" dirty="0"/>
              <a:t> Murthy – Infosys.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b="1" dirty="0"/>
              <a:t>Helpers</a:t>
            </a:r>
            <a:r>
              <a:rPr lang="en-US" sz="2900" dirty="0"/>
              <a:t> – are warn, concerned, nurturing and sensitive to other people’s needs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dirty="0"/>
              <a:t>Ex: Mother Teresa.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b="1" dirty="0"/>
              <a:t>Achievers </a:t>
            </a:r>
            <a:r>
              <a:rPr lang="en-US" sz="2900" dirty="0"/>
              <a:t>– are </a:t>
            </a:r>
            <a:r>
              <a:rPr lang="en-US" sz="2900" dirty="0" err="1"/>
              <a:t>eneagetic</a:t>
            </a:r>
            <a:r>
              <a:rPr lang="en-US" sz="2900" dirty="0"/>
              <a:t>, optimistic, self assured and goal oriented 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dirty="0"/>
              <a:t>Ex: </a:t>
            </a:r>
            <a:r>
              <a:rPr lang="en-US" sz="2900" dirty="0" err="1"/>
              <a:t>Sachin</a:t>
            </a:r>
            <a:r>
              <a:rPr lang="en-US" sz="2900" dirty="0"/>
              <a:t> </a:t>
            </a:r>
            <a:r>
              <a:rPr lang="en-US" sz="2900" dirty="0" err="1"/>
              <a:t>Tendulkar</a:t>
            </a:r>
            <a:endParaRPr lang="en-US" sz="29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b="1" dirty="0"/>
              <a:t>Romantics </a:t>
            </a:r>
            <a:r>
              <a:rPr lang="en-US" sz="2900" dirty="0"/>
              <a:t>– have sensitive feelings and are warm and perceptive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dirty="0"/>
              <a:t>Ex: M. F. </a:t>
            </a:r>
            <a:r>
              <a:rPr lang="en-US" sz="2900" dirty="0" err="1"/>
              <a:t>Hussain</a:t>
            </a:r>
            <a:r>
              <a:rPr lang="en-US" sz="2900" dirty="0"/>
              <a:t> – great Indian Painter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b="1" dirty="0"/>
              <a:t>Observers</a:t>
            </a:r>
            <a:r>
              <a:rPr lang="en-US" sz="2900" dirty="0"/>
              <a:t> – have a need for knowledge and are introverted, curious, analytical and insightful.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900" dirty="0"/>
              <a:t>Ex: </a:t>
            </a:r>
            <a:r>
              <a:rPr lang="en-US" sz="2900" dirty="0" err="1"/>
              <a:t>Amartya</a:t>
            </a:r>
            <a:r>
              <a:rPr lang="en-US" sz="2900" dirty="0"/>
              <a:t> </a:t>
            </a:r>
            <a:r>
              <a:rPr lang="en-US" sz="2900" dirty="0" err="1"/>
              <a:t>Sen</a:t>
            </a:r>
            <a:r>
              <a:rPr lang="en-US" sz="2900" dirty="0"/>
              <a:t> - </a:t>
            </a:r>
            <a:r>
              <a:rPr lang="en-US" sz="2800" dirty="0"/>
              <a:t>Great economist </a:t>
            </a: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806CF90-64FA-42E0-A3E0-F2582171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/>
              <a:t>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F3484-C81B-4161-ADD7-1E99FCA8E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dirty="0"/>
              <a:t>Questioners</a:t>
            </a:r>
            <a:r>
              <a:rPr lang="en-US" sz="2300" dirty="0"/>
              <a:t> – are responsible and trustworthy.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/>
              <a:t>Ex: </a:t>
            </a:r>
            <a:r>
              <a:rPr lang="en-US" sz="2300" dirty="0" err="1"/>
              <a:t>Shabana</a:t>
            </a:r>
            <a:r>
              <a:rPr lang="en-US" sz="2300" dirty="0"/>
              <a:t> </a:t>
            </a:r>
            <a:r>
              <a:rPr lang="en-US" sz="2300" dirty="0" err="1"/>
              <a:t>Azmi</a:t>
            </a:r>
            <a:endParaRPr lang="en-US" sz="23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3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dirty="0"/>
              <a:t>Adventurers</a:t>
            </a:r>
            <a:r>
              <a:rPr lang="en-US" sz="2300" dirty="0"/>
              <a:t> – are energetic, lively and optimistic.  They want to contribute to the world 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/>
              <a:t>Ex: - NRI businessman.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3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dirty="0"/>
              <a:t>Asserters </a:t>
            </a:r>
            <a:r>
              <a:rPr lang="en-US" sz="2300" dirty="0"/>
              <a:t>– are direct, self-reliant, self confident and protective.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/>
              <a:t>Ex: T. N. </a:t>
            </a:r>
            <a:r>
              <a:rPr lang="en-US" sz="2300" dirty="0" err="1"/>
              <a:t>Seshan</a:t>
            </a:r>
            <a:r>
              <a:rPr lang="en-US" sz="2300" dirty="0"/>
              <a:t> - Chief Election Commissioner.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300" dirty="0"/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dirty="0"/>
              <a:t>Peacemakers </a:t>
            </a:r>
            <a:r>
              <a:rPr lang="en-US" sz="2300" dirty="0"/>
              <a:t>– are receptive, good-natured and supportive.  They seek union with others and the world around them </a:t>
            </a:r>
          </a:p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/>
              <a:t>Ex: </a:t>
            </a:r>
            <a:r>
              <a:rPr lang="en-US" sz="2300" dirty="0" err="1"/>
              <a:t>Atal</a:t>
            </a:r>
            <a:r>
              <a:rPr lang="en-US" sz="2300" dirty="0"/>
              <a:t> </a:t>
            </a:r>
            <a:r>
              <a:rPr lang="en-US" sz="2300" dirty="0" err="1"/>
              <a:t>Bihari</a:t>
            </a:r>
            <a:r>
              <a:rPr lang="en-US" sz="2300" dirty="0"/>
              <a:t> Vajpayee.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19D-247A-44E1-9530-4ABFCF25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It can help in the following ways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DFF192DC-3964-4B9C-AA8D-7D15CDC2E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learn the business etiquette of exchanging cards, wishing on first meeting, bowing when you are visiting Japan and the like.</a:t>
            </a:r>
          </a:p>
          <a:p>
            <a:pPr eaLnBrk="1" hangingPunct="1"/>
            <a:r>
              <a:rPr lang="en-US" altLang="en-US"/>
              <a:t>Voice modulation, diction, communication skills, phone etiquette, hygiene, empowerment skills, time management and positive thinking.</a:t>
            </a:r>
          </a:p>
          <a:p>
            <a:pPr eaLnBrk="1" hangingPunct="1"/>
            <a:r>
              <a:rPr lang="en-US" altLang="en-US"/>
              <a:t>To cultivate a friendly, interactive manner.   Essentials like giving a speech, voice development and modulation of voice.</a:t>
            </a:r>
          </a:p>
          <a:p>
            <a:pPr eaLnBrk="1" hangingPunct="1"/>
            <a:r>
              <a:rPr lang="en-US" altLang="en-US"/>
              <a:t>It enhances the sense of confidence and self-worth.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E15426F-FE97-4A4E-8EF5-5E3CFE3A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PERSONALITY TEST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548B1-34B9-40EF-BA8F-03738F5A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This can identify: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Value system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Emotional reaction to a critical situation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Moods and characteristic </a:t>
            </a:r>
            <a:r>
              <a:rPr lang="en-US" dirty="0" err="1"/>
              <a:t>behaviour</a:t>
            </a:r>
            <a:r>
              <a:rPr lang="en-US" dirty="0"/>
              <a:t> traits.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Maturity in handling a crisis.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Ability to adjust himself to the stress of day-to-day executive lifestyle.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Self-confidence, personal ambition, emotional control and sociability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4E90848-5F2F-4546-858A-086DAB856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BODY LANGUAGE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79F50-1A82-48B0-8964-662CC5E0E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27432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/>
              <a:t>Body language communicates much more than words.  Body language signals are called ‘leakages’ because you may try to tell something, but the truth will leak out visually.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1132</Words>
  <Application>Microsoft Office PowerPoint</Application>
  <PresentationFormat>On-screen Show (4:3)</PresentationFormat>
  <Paragraphs>298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Constantia</vt:lpstr>
      <vt:lpstr>Wingdings 2</vt:lpstr>
      <vt:lpstr>Times New Roman</vt:lpstr>
      <vt:lpstr>Garamond</vt:lpstr>
      <vt:lpstr>Tahoma</vt:lpstr>
      <vt:lpstr>Arial Narrow</vt:lpstr>
      <vt:lpstr>Wingdings</vt:lpstr>
      <vt:lpstr>Curlz MT</vt:lpstr>
      <vt:lpstr>Flow</vt:lpstr>
      <vt:lpstr>PERSONALITY DEVELOPMENT </vt:lpstr>
      <vt:lpstr>PowerPoint Presentation</vt:lpstr>
      <vt:lpstr>PowerPoint Presentation</vt:lpstr>
      <vt:lpstr>TYPES OF PERSONALITY</vt:lpstr>
      <vt:lpstr>Cont..</vt:lpstr>
      <vt:lpstr>Cont..</vt:lpstr>
      <vt:lpstr>It can help in the following ways</vt:lpstr>
      <vt:lpstr>PERSONALITY TEST</vt:lpstr>
      <vt:lpstr>BODY LANGUAGE</vt:lpstr>
      <vt:lpstr>AVOID SUCH BODY LANGUAGE</vt:lpstr>
      <vt:lpstr>Cont..</vt:lpstr>
      <vt:lpstr>LOOKING AGGRESSIVE</vt:lpstr>
      <vt:lpstr>BEHAVING RUDELY</vt:lpstr>
      <vt:lpstr>Cont..</vt:lpstr>
      <vt:lpstr>LEADERSHIP QUALITIES</vt:lpstr>
      <vt:lpstr>PERSONAL QUALITIES</vt:lpstr>
      <vt:lpstr>Cont..</vt:lpstr>
      <vt:lpstr>Cont..</vt:lpstr>
      <vt:lpstr>Cont..</vt:lpstr>
      <vt:lpstr>PowerPoint Presentation</vt:lpstr>
      <vt:lpstr>PowerPoint Presentation</vt:lpstr>
      <vt:lpstr>Type A and B</vt:lpstr>
      <vt:lpstr>Big 5 in Short…</vt:lpstr>
      <vt:lpstr>THANK YOU</vt:lpstr>
    </vt:vector>
  </TitlesOfParts>
  <Company>PSGTECH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DEVELOPMENT</dc:title>
  <dc:creator>Chanti</dc:creator>
  <cp:lastModifiedBy>Moderni</cp:lastModifiedBy>
  <cp:revision>19</cp:revision>
  <dcterms:created xsi:type="dcterms:W3CDTF">2008-07-04T11:49:08Z</dcterms:created>
  <dcterms:modified xsi:type="dcterms:W3CDTF">2020-03-02T13:18:22Z</dcterms:modified>
</cp:coreProperties>
</file>